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60" r:id="rId3"/>
    <p:sldId id="261" r:id="rId4"/>
    <p:sldId id="258" r:id="rId5"/>
    <p:sldId id="259" r:id="rId6"/>
    <p:sldId id="308" r:id="rId7"/>
    <p:sldId id="309" r:id="rId8"/>
    <p:sldId id="310" r:id="rId9"/>
    <p:sldId id="311" r:id="rId10"/>
    <p:sldId id="312" r:id="rId11"/>
    <p:sldId id="320" r:id="rId12"/>
    <p:sldId id="319" r:id="rId13"/>
    <p:sldId id="321" r:id="rId14"/>
    <p:sldId id="295" r:id="rId15"/>
  </p:sldIdLst>
  <p:sldSz cx="12192000" cy="6858000"/>
  <p:notesSz cx="6858000" cy="9144000"/>
  <p:embeddedFontLst>
    <p:embeddedFont>
      <p:font typeface="Montserrat ExtraBold" panose="020B0604020202020204" charset="0"/>
      <p:bold r:id="rId17"/>
      <p:boldItalic r:id="rId18"/>
    </p:embeddedFont>
    <p:embeddedFont>
      <p:font typeface="Montserrat SemiBold" panose="020B0604020202020204" charset="0"/>
      <p:bold r:id="rId19"/>
      <p:boldItalic r:id="rId20"/>
    </p:embeddedFont>
    <p:embeddedFont>
      <p:font typeface="MS Reference Sans Serif" panose="020B0604030504040204" pitchFamily="34" charset="0"/>
      <p:regular r:id="rId21"/>
    </p:embeddedFont>
    <p:embeddedFont>
      <p:font typeface="Montserrat Medium"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Montserra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jTCTpVveWS34h1jfI4PyPYyna6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E81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57B372-64FF-4E53-8277-960774C94627}">
  <a:tblStyle styleId="{C457B372-64FF-4E53-8277-960774C94627}"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08" autoAdjust="0"/>
  </p:normalViewPr>
  <p:slideViewPr>
    <p:cSldViewPr snapToGrid="0">
      <p:cViewPr varScale="1">
        <p:scale>
          <a:sx n="70" d="100"/>
          <a:sy n="70" d="100"/>
        </p:scale>
        <p:origin x="113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3" name="Google Shape;21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472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66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6381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058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5C751F84-BF0B-C706-0A3B-863BD5C3E198}"/>
            </a:ext>
          </a:extLst>
        </p:cNvPr>
        <p:cNvGrpSpPr/>
        <p:nvPr/>
      </p:nvGrpSpPr>
      <p:grpSpPr>
        <a:xfrm>
          <a:off x="0" y="0"/>
          <a:ext cx="0" cy="0"/>
          <a:chOff x="0" y="0"/>
          <a:chExt cx="0" cy="0"/>
        </a:xfrm>
      </p:grpSpPr>
      <p:sp>
        <p:nvSpPr>
          <p:cNvPr id="149" name="Google Shape;149;p1:notes">
            <a:extLst>
              <a:ext uri="{FF2B5EF4-FFF2-40B4-BE49-F238E27FC236}">
                <a16:creationId xmlns:a16="http://schemas.microsoft.com/office/drawing/2014/main" id="{8F002353-0B34-FE2F-CB2F-8C56F4743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notes">
            <a:extLst>
              <a:ext uri="{FF2B5EF4-FFF2-40B4-BE49-F238E27FC236}">
                <a16:creationId xmlns:a16="http://schemas.microsoft.com/office/drawing/2014/main" id="{351EF6B7-64B5-C7A6-791B-EAF9623ACA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p1:notes">
            <a:extLst>
              <a:ext uri="{FF2B5EF4-FFF2-40B4-BE49-F238E27FC236}">
                <a16:creationId xmlns:a16="http://schemas.microsoft.com/office/drawing/2014/main" id="{C88450E7-6EC5-AC6C-372E-BD7E9A38471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2482128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5" name="Google Shape;17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5323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7055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481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539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2561000" y="2179233"/>
            <a:ext cx="7070000" cy="1488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4" name="Google Shape;14;p20"/>
          <p:cNvSpPr txBox="1">
            <a:spLocks noGrp="1"/>
          </p:cNvSpPr>
          <p:nvPr>
            <p:ph type="body" idx="1"/>
          </p:nvPr>
        </p:nvSpPr>
        <p:spPr>
          <a:xfrm>
            <a:off x="3715400" y="4125967"/>
            <a:ext cx="4761200" cy="756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accent1"/>
              </a:buClr>
              <a:buSzPts val="1800"/>
              <a:buChar char="●"/>
              <a:defRPr>
                <a:solidFill>
                  <a:schemeClr val="accent1"/>
                </a:solidFill>
              </a:defRPr>
            </a:lvl1pPr>
            <a:lvl2pPr marL="914400" lvl="1" indent="-342900" algn="ctr">
              <a:lnSpc>
                <a:spcPct val="100000"/>
              </a:lnSpc>
              <a:spcBef>
                <a:spcPts val="1600"/>
              </a:spcBef>
              <a:spcAft>
                <a:spcPts val="0"/>
              </a:spcAft>
              <a:buClr>
                <a:schemeClr val="accent1"/>
              </a:buClr>
              <a:buSzPts val="1800"/>
              <a:buChar char="○"/>
              <a:defRPr sz="1800">
                <a:solidFill>
                  <a:schemeClr val="accent1"/>
                </a:solidFill>
              </a:defRPr>
            </a:lvl2pPr>
            <a:lvl3pPr marL="1371600" lvl="2" indent="-342900" algn="ctr">
              <a:lnSpc>
                <a:spcPct val="100000"/>
              </a:lnSpc>
              <a:spcBef>
                <a:spcPts val="1600"/>
              </a:spcBef>
              <a:spcAft>
                <a:spcPts val="0"/>
              </a:spcAft>
              <a:buClr>
                <a:schemeClr val="accent1"/>
              </a:buClr>
              <a:buSzPts val="1800"/>
              <a:buChar char="■"/>
              <a:defRPr sz="1800">
                <a:solidFill>
                  <a:schemeClr val="accent1"/>
                </a:solidFill>
              </a:defRPr>
            </a:lvl3pPr>
            <a:lvl4pPr marL="1828800" lvl="3" indent="-342900" algn="ctr">
              <a:lnSpc>
                <a:spcPct val="100000"/>
              </a:lnSpc>
              <a:spcBef>
                <a:spcPts val="1600"/>
              </a:spcBef>
              <a:spcAft>
                <a:spcPts val="0"/>
              </a:spcAft>
              <a:buClr>
                <a:schemeClr val="accent1"/>
              </a:buClr>
              <a:buSzPts val="1800"/>
              <a:buChar char="●"/>
              <a:defRPr sz="1800">
                <a:solidFill>
                  <a:schemeClr val="accent1"/>
                </a:solidFill>
              </a:defRPr>
            </a:lvl4pPr>
            <a:lvl5pPr marL="2286000" lvl="4" indent="-342900" algn="ctr">
              <a:lnSpc>
                <a:spcPct val="100000"/>
              </a:lnSpc>
              <a:spcBef>
                <a:spcPts val="1600"/>
              </a:spcBef>
              <a:spcAft>
                <a:spcPts val="0"/>
              </a:spcAft>
              <a:buClr>
                <a:schemeClr val="accent1"/>
              </a:buClr>
              <a:buSzPts val="1800"/>
              <a:buChar char="○"/>
              <a:defRPr sz="1800">
                <a:solidFill>
                  <a:schemeClr val="accent1"/>
                </a:solidFill>
              </a:defRPr>
            </a:lvl5pPr>
            <a:lvl6pPr marL="2743200" lvl="5" indent="-342900" algn="ctr">
              <a:lnSpc>
                <a:spcPct val="100000"/>
              </a:lnSpc>
              <a:spcBef>
                <a:spcPts val="1600"/>
              </a:spcBef>
              <a:spcAft>
                <a:spcPts val="0"/>
              </a:spcAft>
              <a:buClr>
                <a:schemeClr val="accent1"/>
              </a:buClr>
              <a:buSzPts val="1800"/>
              <a:buChar char="■"/>
              <a:defRPr sz="1800">
                <a:solidFill>
                  <a:schemeClr val="accent1"/>
                </a:solidFill>
              </a:defRPr>
            </a:lvl6pPr>
            <a:lvl7pPr marL="3200400" lvl="6" indent="-342900" algn="ctr">
              <a:lnSpc>
                <a:spcPct val="100000"/>
              </a:lnSpc>
              <a:spcBef>
                <a:spcPts val="1600"/>
              </a:spcBef>
              <a:spcAft>
                <a:spcPts val="0"/>
              </a:spcAft>
              <a:buClr>
                <a:schemeClr val="accent1"/>
              </a:buClr>
              <a:buSzPts val="1800"/>
              <a:buChar char="●"/>
              <a:defRPr sz="1800">
                <a:solidFill>
                  <a:schemeClr val="accent1"/>
                </a:solidFill>
              </a:defRPr>
            </a:lvl7pPr>
            <a:lvl8pPr marL="3657600" lvl="7" indent="-342900" algn="ctr">
              <a:lnSpc>
                <a:spcPct val="100000"/>
              </a:lnSpc>
              <a:spcBef>
                <a:spcPts val="1600"/>
              </a:spcBef>
              <a:spcAft>
                <a:spcPts val="0"/>
              </a:spcAft>
              <a:buClr>
                <a:schemeClr val="accent1"/>
              </a:buClr>
              <a:buSzPts val="1800"/>
              <a:buChar char="○"/>
              <a:defRPr sz="1800">
                <a:solidFill>
                  <a:schemeClr val="accent1"/>
                </a:solidFill>
              </a:defRPr>
            </a:lvl8pPr>
            <a:lvl9pPr marL="4114800" lvl="8" indent="-342900" algn="ctr">
              <a:lnSpc>
                <a:spcPct val="100000"/>
              </a:lnSpc>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32"/>
          <p:cNvSpPr txBox="1">
            <a:spLocks noGrp="1"/>
          </p:cNvSpPr>
          <p:nvPr>
            <p:ph type="ctrTitle"/>
          </p:nvPr>
        </p:nvSpPr>
        <p:spPr>
          <a:xfrm>
            <a:off x="5714000" y="3777167"/>
            <a:ext cx="4876400" cy="859600"/>
          </a:xfrm>
          <a:prstGeom prst="rect">
            <a:avLst/>
          </a:prstGeom>
          <a:noFill/>
          <a:ln>
            <a:noFill/>
          </a:ln>
          <a:effectLst>
            <a:outerShdw blurRad="57150" dist="19050" dir="5400000" algn="bl" rotWithShape="0">
              <a:srgbClr val="76A5AF">
                <a:alpha val="87450"/>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50" name="Google Shape;50;p32"/>
          <p:cNvSpPr txBox="1">
            <a:spLocks noGrp="1"/>
          </p:cNvSpPr>
          <p:nvPr>
            <p:ph type="subTitle" idx="1"/>
          </p:nvPr>
        </p:nvSpPr>
        <p:spPr>
          <a:xfrm>
            <a:off x="5525400" y="4733133"/>
            <a:ext cx="5253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3"/>
          <p:cNvSpPr txBox="1">
            <a:spLocks noGrp="1"/>
          </p:cNvSpPr>
          <p:nvPr>
            <p:ph type="ctrTitle"/>
          </p:nvPr>
        </p:nvSpPr>
        <p:spPr>
          <a:xfrm>
            <a:off x="2467367" y="1543900"/>
            <a:ext cx="7257200" cy="347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53" name="Google Shape;53;p33"/>
          <p:cNvSpPr txBox="1">
            <a:spLocks noGrp="1"/>
          </p:cNvSpPr>
          <p:nvPr>
            <p:ph type="subTitle" idx="1"/>
          </p:nvPr>
        </p:nvSpPr>
        <p:spPr>
          <a:xfrm>
            <a:off x="3309200" y="5260800"/>
            <a:ext cx="5573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2583117" y="3284233"/>
            <a:ext cx="3186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6" name="Google Shape;56;p34"/>
          <p:cNvSpPr txBox="1">
            <a:spLocks noGrp="1"/>
          </p:cNvSpPr>
          <p:nvPr>
            <p:ph type="subTitle" idx="1"/>
          </p:nvPr>
        </p:nvSpPr>
        <p:spPr>
          <a:xfrm>
            <a:off x="2583117" y="4197433"/>
            <a:ext cx="31868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7" name="Google Shape;57;p34"/>
          <p:cNvSpPr txBox="1">
            <a:spLocks noGrp="1"/>
          </p:cNvSpPr>
          <p:nvPr>
            <p:ph type="title" idx="2"/>
          </p:nvPr>
        </p:nvSpPr>
        <p:spPr>
          <a:xfrm>
            <a:off x="6422084" y="3284233"/>
            <a:ext cx="3186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8" name="Google Shape;58;p34"/>
          <p:cNvSpPr txBox="1">
            <a:spLocks noGrp="1"/>
          </p:cNvSpPr>
          <p:nvPr>
            <p:ph type="subTitle" idx="3"/>
          </p:nvPr>
        </p:nvSpPr>
        <p:spPr>
          <a:xfrm>
            <a:off x="6422084" y="4197433"/>
            <a:ext cx="31868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9" name="Google Shape;59;p34"/>
          <p:cNvSpPr txBox="1">
            <a:spLocks noGrp="1"/>
          </p:cNvSpPr>
          <p:nvPr>
            <p:ph type="title" idx="4"/>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35"/>
          <p:cNvSpPr txBox="1">
            <a:spLocks noGrp="1"/>
          </p:cNvSpPr>
          <p:nvPr>
            <p:ph type="title"/>
          </p:nvPr>
        </p:nvSpPr>
        <p:spPr>
          <a:xfrm>
            <a:off x="4717996" y="3690633"/>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2" name="Google Shape;62;p35"/>
          <p:cNvSpPr txBox="1">
            <a:spLocks noGrp="1"/>
          </p:cNvSpPr>
          <p:nvPr>
            <p:ph type="subTitle" idx="1"/>
          </p:nvPr>
        </p:nvSpPr>
        <p:spPr>
          <a:xfrm>
            <a:off x="4717996" y="4603833"/>
            <a:ext cx="2756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35"/>
          <p:cNvSpPr txBox="1">
            <a:spLocks noGrp="1"/>
          </p:cNvSpPr>
          <p:nvPr>
            <p:ph type="title" idx="2"/>
          </p:nvPr>
        </p:nvSpPr>
        <p:spPr>
          <a:xfrm>
            <a:off x="8038071" y="3690633"/>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4" name="Google Shape;64;p35"/>
          <p:cNvSpPr txBox="1">
            <a:spLocks noGrp="1"/>
          </p:cNvSpPr>
          <p:nvPr>
            <p:ph type="subTitle" idx="3"/>
          </p:nvPr>
        </p:nvSpPr>
        <p:spPr>
          <a:xfrm>
            <a:off x="8038071" y="4603833"/>
            <a:ext cx="2756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35"/>
          <p:cNvSpPr txBox="1">
            <a:spLocks noGrp="1"/>
          </p:cNvSpPr>
          <p:nvPr>
            <p:ph type="title" idx="4"/>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66" name="Google Shape;66;p35"/>
          <p:cNvSpPr txBox="1">
            <a:spLocks noGrp="1"/>
          </p:cNvSpPr>
          <p:nvPr>
            <p:ph type="title" idx="5"/>
          </p:nvPr>
        </p:nvSpPr>
        <p:spPr>
          <a:xfrm>
            <a:off x="1397929" y="3690633"/>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7" name="Google Shape;67;p35"/>
          <p:cNvSpPr txBox="1">
            <a:spLocks noGrp="1"/>
          </p:cNvSpPr>
          <p:nvPr>
            <p:ph type="subTitle" idx="6"/>
          </p:nvPr>
        </p:nvSpPr>
        <p:spPr>
          <a:xfrm>
            <a:off x="1397929" y="4603833"/>
            <a:ext cx="2756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36"/>
          <p:cNvSpPr txBox="1">
            <a:spLocks noGrp="1"/>
          </p:cNvSpPr>
          <p:nvPr>
            <p:ph type="ctrTitle"/>
          </p:nvPr>
        </p:nvSpPr>
        <p:spPr>
          <a:xfrm>
            <a:off x="1698000" y="1825333"/>
            <a:ext cx="8796000" cy="28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500"/>
              <a:buNone/>
              <a:defRPr sz="45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70" name="Google Shape;70;p36"/>
          <p:cNvSpPr txBox="1">
            <a:spLocks noGrp="1"/>
          </p:cNvSpPr>
          <p:nvPr>
            <p:ph type="subTitle" idx="1"/>
          </p:nvPr>
        </p:nvSpPr>
        <p:spPr>
          <a:xfrm>
            <a:off x="3309200" y="3359367"/>
            <a:ext cx="5573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37"/>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38"/>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39"/>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7" name="Google Shape;17;p21"/>
          <p:cNvSpPr txBox="1">
            <a:spLocks noGrp="1"/>
          </p:cNvSpPr>
          <p:nvPr>
            <p:ph type="body" idx="1"/>
          </p:nvPr>
        </p:nvSpPr>
        <p:spPr>
          <a:xfrm>
            <a:off x="1251333" y="1661367"/>
            <a:ext cx="9562800" cy="40532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a:off x="1251333" y="593367"/>
            <a:ext cx="661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1" name="Google Shape;81;p41"/>
          <p:cNvSpPr txBox="1">
            <a:spLocks noGrp="1"/>
          </p:cNvSpPr>
          <p:nvPr>
            <p:ph type="body" idx="1"/>
          </p:nvPr>
        </p:nvSpPr>
        <p:spPr>
          <a:xfrm>
            <a:off x="1422988" y="3535700"/>
            <a:ext cx="43452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2" name="Google Shape;82;p41"/>
          <p:cNvSpPr txBox="1">
            <a:spLocks noGrp="1"/>
          </p:cNvSpPr>
          <p:nvPr>
            <p:ph type="body" idx="2"/>
          </p:nvPr>
        </p:nvSpPr>
        <p:spPr>
          <a:xfrm>
            <a:off x="6231803" y="3535700"/>
            <a:ext cx="43452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3" name="Google Shape;83;p41"/>
          <p:cNvSpPr txBox="1">
            <a:spLocks noGrp="1"/>
          </p:cNvSpPr>
          <p:nvPr>
            <p:ph type="title" idx="3"/>
          </p:nvPr>
        </p:nvSpPr>
        <p:spPr>
          <a:xfrm>
            <a:off x="1617999" y="2606833"/>
            <a:ext cx="43452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4" name="Google Shape;84;p41"/>
          <p:cNvSpPr txBox="1">
            <a:spLocks noGrp="1"/>
          </p:cNvSpPr>
          <p:nvPr>
            <p:ph type="title" idx="4"/>
          </p:nvPr>
        </p:nvSpPr>
        <p:spPr>
          <a:xfrm>
            <a:off x="6426799" y="2606833"/>
            <a:ext cx="43452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42"/>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7" name="Google Shape;87;p42"/>
          <p:cNvSpPr txBox="1">
            <a:spLocks noGrp="1"/>
          </p:cNvSpPr>
          <p:nvPr>
            <p:ph type="title" idx="2"/>
          </p:nvPr>
        </p:nvSpPr>
        <p:spPr>
          <a:xfrm>
            <a:off x="11978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8" name="Google Shape;88;p42"/>
          <p:cNvSpPr txBox="1">
            <a:spLocks noGrp="1"/>
          </p:cNvSpPr>
          <p:nvPr>
            <p:ph type="subTitle" idx="1"/>
          </p:nvPr>
        </p:nvSpPr>
        <p:spPr>
          <a:xfrm>
            <a:off x="11978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9" name="Google Shape;89;p42"/>
          <p:cNvSpPr txBox="1">
            <a:spLocks noGrp="1"/>
          </p:cNvSpPr>
          <p:nvPr>
            <p:ph type="title" idx="3"/>
          </p:nvPr>
        </p:nvSpPr>
        <p:spPr>
          <a:xfrm>
            <a:off x="37203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0" name="Google Shape;90;p42"/>
          <p:cNvSpPr txBox="1">
            <a:spLocks noGrp="1"/>
          </p:cNvSpPr>
          <p:nvPr>
            <p:ph type="subTitle" idx="4"/>
          </p:nvPr>
        </p:nvSpPr>
        <p:spPr>
          <a:xfrm>
            <a:off x="37203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1" name="Google Shape;91;p42"/>
          <p:cNvSpPr txBox="1">
            <a:spLocks noGrp="1"/>
          </p:cNvSpPr>
          <p:nvPr>
            <p:ph type="title" idx="5"/>
          </p:nvPr>
        </p:nvSpPr>
        <p:spPr>
          <a:xfrm>
            <a:off x="62428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2" name="Google Shape;92;p42"/>
          <p:cNvSpPr txBox="1">
            <a:spLocks noGrp="1"/>
          </p:cNvSpPr>
          <p:nvPr>
            <p:ph type="subTitle" idx="6"/>
          </p:nvPr>
        </p:nvSpPr>
        <p:spPr>
          <a:xfrm>
            <a:off x="62428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3" name="Google Shape;93;p42"/>
          <p:cNvSpPr txBox="1">
            <a:spLocks noGrp="1"/>
          </p:cNvSpPr>
          <p:nvPr>
            <p:ph type="title" idx="7"/>
          </p:nvPr>
        </p:nvSpPr>
        <p:spPr>
          <a:xfrm>
            <a:off x="87653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4" name="Google Shape;94;p42"/>
          <p:cNvSpPr txBox="1">
            <a:spLocks noGrp="1"/>
          </p:cNvSpPr>
          <p:nvPr>
            <p:ph type="subTitle" idx="8"/>
          </p:nvPr>
        </p:nvSpPr>
        <p:spPr>
          <a:xfrm>
            <a:off x="87653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43"/>
          <p:cNvSpPr txBox="1">
            <a:spLocks noGrp="1"/>
          </p:cNvSpPr>
          <p:nvPr>
            <p:ph type="title"/>
          </p:nvPr>
        </p:nvSpPr>
        <p:spPr>
          <a:xfrm>
            <a:off x="6662400" y="882457"/>
            <a:ext cx="42124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7" name="Google Shape;97;p43"/>
          <p:cNvSpPr txBox="1">
            <a:spLocks noGrp="1"/>
          </p:cNvSpPr>
          <p:nvPr>
            <p:ph type="subTitle" idx="1"/>
          </p:nvPr>
        </p:nvSpPr>
        <p:spPr>
          <a:xfrm>
            <a:off x="6548000" y="1687800"/>
            <a:ext cx="44412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8" name="Google Shape;98;p43"/>
          <p:cNvSpPr txBox="1">
            <a:spLocks noGrp="1"/>
          </p:cNvSpPr>
          <p:nvPr>
            <p:ph type="title" idx="2"/>
          </p:nvPr>
        </p:nvSpPr>
        <p:spPr>
          <a:xfrm>
            <a:off x="6662400" y="2798924"/>
            <a:ext cx="42124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9" name="Google Shape;99;p43"/>
          <p:cNvSpPr txBox="1">
            <a:spLocks noGrp="1"/>
          </p:cNvSpPr>
          <p:nvPr>
            <p:ph type="subTitle" idx="3"/>
          </p:nvPr>
        </p:nvSpPr>
        <p:spPr>
          <a:xfrm>
            <a:off x="6548000" y="3604267"/>
            <a:ext cx="44412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0" name="Google Shape;100;p43"/>
          <p:cNvSpPr txBox="1">
            <a:spLocks noGrp="1"/>
          </p:cNvSpPr>
          <p:nvPr>
            <p:ph type="title" idx="4"/>
          </p:nvPr>
        </p:nvSpPr>
        <p:spPr>
          <a:xfrm>
            <a:off x="6662400" y="4715391"/>
            <a:ext cx="42124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1" name="Google Shape;101;p43"/>
          <p:cNvSpPr txBox="1">
            <a:spLocks noGrp="1"/>
          </p:cNvSpPr>
          <p:nvPr>
            <p:ph type="subTitle" idx="5"/>
          </p:nvPr>
        </p:nvSpPr>
        <p:spPr>
          <a:xfrm>
            <a:off x="6548000" y="5520733"/>
            <a:ext cx="44412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44"/>
          <p:cNvSpPr txBox="1">
            <a:spLocks noGrp="1"/>
          </p:cNvSpPr>
          <p:nvPr>
            <p:ph type="title"/>
          </p:nvPr>
        </p:nvSpPr>
        <p:spPr>
          <a:xfrm>
            <a:off x="4717996" y="2424721"/>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4" name="Google Shape;104;p44"/>
          <p:cNvSpPr txBox="1">
            <a:spLocks noGrp="1"/>
          </p:cNvSpPr>
          <p:nvPr>
            <p:ph type="subTitle" idx="1"/>
          </p:nvPr>
        </p:nvSpPr>
        <p:spPr>
          <a:xfrm>
            <a:off x="4717997" y="3099687"/>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5" name="Google Shape;105;p44"/>
          <p:cNvSpPr txBox="1">
            <a:spLocks noGrp="1"/>
          </p:cNvSpPr>
          <p:nvPr>
            <p:ph type="title" idx="2"/>
          </p:nvPr>
        </p:nvSpPr>
        <p:spPr>
          <a:xfrm>
            <a:off x="8038071" y="2424721"/>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6" name="Google Shape;106;p44"/>
          <p:cNvSpPr txBox="1">
            <a:spLocks noGrp="1"/>
          </p:cNvSpPr>
          <p:nvPr>
            <p:ph type="subTitle" idx="3"/>
          </p:nvPr>
        </p:nvSpPr>
        <p:spPr>
          <a:xfrm>
            <a:off x="8038069" y="3099687"/>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7" name="Google Shape;107;p44"/>
          <p:cNvSpPr txBox="1">
            <a:spLocks noGrp="1"/>
          </p:cNvSpPr>
          <p:nvPr>
            <p:ph type="title" idx="4"/>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8" name="Google Shape;108;p44"/>
          <p:cNvSpPr txBox="1">
            <a:spLocks noGrp="1"/>
          </p:cNvSpPr>
          <p:nvPr>
            <p:ph type="title" idx="5"/>
          </p:nvPr>
        </p:nvSpPr>
        <p:spPr>
          <a:xfrm>
            <a:off x="1397929" y="2424721"/>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9" name="Google Shape;109;p44"/>
          <p:cNvSpPr txBox="1">
            <a:spLocks noGrp="1"/>
          </p:cNvSpPr>
          <p:nvPr>
            <p:ph type="subTitle" idx="6"/>
          </p:nvPr>
        </p:nvSpPr>
        <p:spPr>
          <a:xfrm>
            <a:off x="1397933" y="3099687"/>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0" name="Google Shape;110;p44"/>
          <p:cNvSpPr txBox="1">
            <a:spLocks noGrp="1"/>
          </p:cNvSpPr>
          <p:nvPr>
            <p:ph type="title" idx="7"/>
          </p:nvPr>
        </p:nvSpPr>
        <p:spPr>
          <a:xfrm>
            <a:off x="4717996" y="4433380"/>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1" name="Google Shape;111;p44"/>
          <p:cNvSpPr txBox="1">
            <a:spLocks noGrp="1"/>
          </p:cNvSpPr>
          <p:nvPr>
            <p:ph type="subTitle" idx="8"/>
          </p:nvPr>
        </p:nvSpPr>
        <p:spPr>
          <a:xfrm>
            <a:off x="4717997" y="5108345"/>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2" name="Google Shape;112;p44"/>
          <p:cNvSpPr txBox="1">
            <a:spLocks noGrp="1"/>
          </p:cNvSpPr>
          <p:nvPr>
            <p:ph type="title" idx="9"/>
          </p:nvPr>
        </p:nvSpPr>
        <p:spPr>
          <a:xfrm>
            <a:off x="8038071" y="4433380"/>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3" name="Google Shape;113;p44"/>
          <p:cNvSpPr txBox="1">
            <a:spLocks noGrp="1"/>
          </p:cNvSpPr>
          <p:nvPr>
            <p:ph type="subTitle" idx="13"/>
          </p:nvPr>
        </p:nvSpPr>
        <p:spPr>
          <a:xfrm>
            <a:off x="8038069" y="5108345"/>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4" name="Google Shape;114;p44"/>
          <p:cNvSpPr txBox="1">
            <a:spLocks noGrp="1"/>
          </p:cNvSpPr>
          <p:nvPr>
            <p:ph type="title" idx="14"/>
          </p:nvPr>
        </p:nvSpPr>
        <p:spPr>
          <a:xfrm>
            <a:off x="1397929" y="4433380"/>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5" name="Google Shape;115;p44"/>
          <p:cNvSpPr txBox="1">
            <a:spLocks noGrp="1"/>
          </p:cNvSpPr>
          <p:nvPr>
            <p:ph type="subTitle" idx="15"/>
          </p:nvPr>
        </p:nvSpPr>
        <p:spPr>
          <a:xfrm>
            <a:off x="1397933" y="5108345"/>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title"/>
          </p:nvPr>
        </p:nvSpPr>
        <p:spPr>
          <a:xfrm>
            <a:off x="1251333" y="593367"/>
            <a:ext cx="67248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8" name="Google Shape;118;p45"/>
          <p:cNvSpPr txBox="1">
            <a:spLocks noGrp="1"/>
          </p:cNvSpPr>
          <p:nvPr>
            <p:ph type="title" idx="2"/>
          </p:nvPr>
        </p:nvSpPr>
        <p:spPr>
          <a:xfrm>
            <a:off x="1784317" y="3146433"/>
            <a:ext cx="36368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9" name="Google Shape;119;p45"/>
          <p:cNvSpPr txBox="1">
            <a:spLocks noGrp="1"/>
          </p:cNvSpPr>
          <p:nvPr>
            <p:ph type="subTitle" idx="1"/>
          </p:nvPr>
        </p:nvSpPr>
        <p:spPr>
          <a:xfrm>
            <a:off x="1784317" y="2284068"/>
            <a:ext cx="36368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0" name="Google Shape;120;p45"/>
          <p:cNvSpPr txBox="1">
            <a:spLocks noGrp="1"/>
          </p:cNvSpPr>
          <p:nvPr>
            <p:ph type="title" idx="3"/>
          </p:nvPr>
        </p:nvSpPr>
        <p:spPr>
          <a:xfrm>
            <a:off x="1784317" y="5318600"/>
            <a:ext cx="36368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1" name="Google Shape;121;p45"/>
          <p:cNvSpPr txBox="1">
            <a:spLocks noGrp="1"/>
          </p:cNvSpPr>
          <p:nvPr>
            <p:ph type="subTitle" idx="4"/>
          </p:nvPr>
        </p:nvSpPr>
        <p:spPr>
          <a:xfrm>
            <a:off x="1784317" y="4456235"/>
            <a:ext cx="36368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2" name="Google Shape;122;p45"/>
          <p:cNvSpPr txBox="1">
            <a:spLocks noGrp="1"/>
          </p:cNvSpPr>
          <p:nvPr>
            <p:ph type="title" idx="5"/>
          </p:nvPr>
        </p:nvSpPr>
        <p:spPr>
          <a:xfrm>
            <a:off x="6770884" y="3146433"/>
            <a:ext cx="36368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3" name="Google Shape;123;p45"/>
          <p:cNvSpPr txBox="1">
            <a:spLocks noGrp="1"/>
          </p:cNvSpPr>
          <p:nvPr>
            <p:ph type="subTitle" idx="6"/>
          </p:nvPr>
        </p:nvSpPr>
        <p:spPr>
          <a:xfrm>
            <a:off x="6770884" y="2284068"/>
            <a:ext cx="36368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4" name="Google Shape;124;p45"/>
          <p:cNvSpPr txBox="1">
            <a:spLocks noGrp="1"/>
          </p:cNvSpPr>
          <p:nvPr>
            <p:ph type="title" idx="7"/>
          </p:nvPr>
        </p:nvSpPr>
        <p:spPr>
          <a:xfrm>
            <a:off x="6770884" y="5318600"/>
            <a:ext cx="36368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5" name="Google Shape;125;p45"/>
          <p:cNvSpPr txBox="1">
            <a:spLocks noGrp="1"/>
          </p:cNvSpPr>
          <p:nvPr>
            <p:ph type="subTitle" idx="8"/>
          </p:nvPr>
        </p:nvSpPr>
        <p:spPr>
          <a:xfrm>
            <a:off x="6770884" y="4456235"/>
            <a:ext cx="36368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46"/>
          <p:cNvSpPr txBox="1">
            <a:spLocks noGrp="1"/>
          </p:cNvSpPr>
          <p:nvPr>
            <p:ph type="subTitle" idx="1"/>
          </p:nvPr>
        </p:nvSpPr>
        <p:spPr>
          <a:xfrm>
            <a:off x="7756067" y="3247900"/>
            <a:ext cx="34084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8" name="Google Shape;128;p46"/>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47"/>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1" name="Google Shape;131;p47"/>
          <p:cNvSpPr txBox="1">
            <a:spLocks noGrp="1"/>
          </p:cNvSpPr>
          <p:nvPr>
            <p:ph type="subTitle" idx="1"/>
          </p:nvPr>
        </p:nvSpPr>
        <p:spPr>
          <a:xfrm>
            <a:off x="1251333" y="3247900"/>
            <a:ext cx="34084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48"/>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4" name="Google Shape;134;p48"/>
          <p:cNvSpPr txBox="1">
            <a:spLocks noGrp="1"/>
          </p:cNvSpPr>
          <p:nvPr>
            <p:ph type="subTitle" idx="1"/>
          </p:nvPr>
        </p:nvSpPr>
        <p:spPr>
          <a:xfrm>
            <a:off x="7756067" y="3247900"/>
            <a:ext cx="34084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49"/>
          <p:cNvSpPr txBox="1">
            <a:spLocks noGrp="1"/>
          </p:cNvSpPr>
          <p:nvPr>
            <p:ph type="title"/>
          </p:nvPr>
        </p:nvSpPr>
        <p:spPr>
          <a:xfrm>
            <a:off x="2750400" y="3256067"/>
            <a:ext cx="6691200" cy="79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7" name="Google Shape;137;p49"/>
          <p:cNvSpPr txBox="1">
            <a:spLocks noGrp="1"/>
          </p:cNvSpPr>
          <p:nvPr>
            <p:ph type="subTitle" idx="1"/>
          </p:nvPr>
        </p:nvSpPr>
        <p:spPr>
          <a:xfrm>
            <a:off x="3862000" y="4521767"/>
            <a:ext cx="4468000" cy="15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5016893" y="4237000"/>
            <a:ext cx="40916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 name="Google Shape;23;p23"/>
          <p:cNvSpPr txBox="1">
            <a:spLocks noGrp="1"/>
          </p:cNvSpPr>
          <p:nvPr>
            <p:ph type="title" idx="2"/>
          </p:nvPr>
        </p:nvSpPr>
        <p:spPr>
          <a:xfrm>
            <a:off x="1397693" y="4383333"/>
            <a:ext cx="3217200" cy="12420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4" name="Google Shape;24;p23"/>
          <p:cNvSpPr txBox="1">
            <a:spLocks noGrp="1"/>
          </p:cNvSpPr>
          <p:nvPr>
            <p:ph type="subTitle" idx="1"/>
          </p:nvPr>
        </p:nvSpPr>
        <p:spPr>
          <a:xfrm>
            <a:off x="5016893" y="4960867"/>
            <a:ext cx="4091600" cy="61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50"/>
          <p:cNvSpPr txBox="1">
            <a:spLocks noGrp="1"/>
          </p:cNvSpPr>
          <p:nvPr>
            <p:ph type="title"/>
          </p:nvPr>
        </p:nvSpPr>
        <p:spPr>
          <a:xfrm>
            <a:off x="1233160" y="1013833"/>
            <a:ext cx="40916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40" name="Google Shape;140;p50"/>
          <p:cNvSpPr txBox="1">
            <a:spLocks noGrp="1"/>
          </p:cNvSpPr>
          <p:nvPr>
            <p:ph type="subTitle" idx="1"/>
          </p:nvPr>
        </p:nvSpPr>
        <p:spPr>
          <a:xfrm>
            <a:off x="1233167" y="2245700"/>
            <a:ext cx="4407200" cy="14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1" name="Google Shape;141;p50"/>
          <p:cNvSpPr txBox="1"/>
          <p:nvPr/>
        </p:nvSpPr>
        <p:spPr>
          <a:xfrm>
            <a:off x="1233167" y="4760000"/>
            <a:ext cx="4407200" cy="88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1000"/>
              <a:buFont typeface="Montserrat Medium"/>
              <a:buNone/>
            </a:pPr>
            <a:r>
              <a:rPr lang="en-US" sz="1000" b="0" i="0" u="none" strike="noStrike" cap="none">
                <a:solidFill>
                  <a:schemeClr val="accent1"/>
                </a:solidFill>
                <a:latin typeface="Montserrat Medium"/>
                <a:ea typeface="Montserrat Medium"/>
                <a:cs typeface="Montserrat Medium"/>
                <a:sym typeface="Montserrat Medium"/>
              </a:rPr>
              <a:t>CREDITS: This presentation template was created by </a:t>
            </a:r>
            <a:r>
              <a:rPr lang="en-US" sz="1000" b="0" i="0" u="none" strike="noStrike" cap="none">
                <a:solidFill>
                  <a:schemeClr val="accent1"/>
                </a:solidFill>
                <a:uFill>
                  <a:noFill/>
                </a:uFill>
                <a:latin typeface="Montserrat Medium"/>
                <a:ea typeface="Montserrat Medium"/>
                <a:cs typeface="Montserrat Medium"/>
                <a:sym typeface="Montserrat Medium"/>
                <a:hlinkClick r:id="rId3">
                  <a:extLst>
                    <a:ext uri="{A12FA001-AC4F-418D-AE19-62706E023703}">
                      <ahyp:hlinkClr xmlns="" xmlns:ahyp="http://schemas.microsoft.com/office/drawing/2018/hyperlinkcolor" val="tx"/>
                    </a:ext>
                  </a:extLst>
                </a:hlinkClick>
              </a:rPr>
              <a:t>Slidesgo</a:t>
            </a:r>
            <a:r>
              <a:rPr lang="en-US" sz="1000" b="0" i="0" u="none" strike="noStrike" cap="none">
                <a:solidFill>
                  <a:schemeClr val="accent1"/>
                </a:solidFill>
                <a:latin typeface="Montserrat Medium"/>
                <a:ea typeface="Montserrat Medium"/>
                <a:cs typeface="Montserrat Medium"/>
                <a:sym typeface="Montserrat Medium"/>
              </a:rPr>
              <a:t>, including icons by </a:t>
            </a:r>
            <a:r>
              <a:rPr lang="en-US" sz="1000" b="0" i="0" u="none" strike="noStrike" cap="none">
                <a:solidFill>
                  <a:schemeClr val="accent1"/>
                </a:solidFill>
                <a:uFill>
                  <a:noFill/>
                </a:uFill>
                <a:latin typeface="Montserrat Medium"/>
                <a:ea typeface="Montserrat Medium"/>
                <a:cs typeface="Montserrat Medium"/>
                <a:sym typeface="Montserrat Medium"/>
                <a:hlinkClick r:id="rId4">
                  <a:extLst>
                    <a:ext uri="{A12FA001-AC4F-418D-AE19-62706E023703}">
                      <ahyp:hlinkClr xmlns="" xmlns:ahyp="http://schemas.microsoft.com/office/drawing/2018/hyperlinkcolor" val="tx"/>
                    </a:ext>
                  </a:extLst>
                </a:hlinkClick>
              </a:rPr>
              <a:t>Flaticon</a:t>
            </a:r>
            <a:r>
              <a:rPr lang="en-US" sz="1000" b="0" i="0" u="none" strike="noStrike" cap="none">
                <a:solidFill>
                  <a:schemeClr val="accent1"/>
                </a:solidFill>
                <a:latin typeface="Montserrat Medium"/>
                <a:ea typeface="Montserrat Medium"/>
                <a:cs typeface="Montserrat Medium"/>
                <a:sym typeface="Montserrat Medium"/>
              </a:rPr>
              <a:t>, and infographics &amp; images by </a:t>
            </a:r>
            <a:r>
              <a:rPr lang="en-US" sz="1000" b="0" i="0" u="none" strike="noStrike" cap="none">
                <a:solidFill>
                  <a:schemeClr val="accent1"/>
                </a:solidFill>
                <a:uFill>
                  <a:noFill/>
                </a:uFill>
                <a:latin typeface="Montserrat Medium"/>
                <a:ea typeface="Montserrat Medium"/>
                <a:cs typeface="Montserrat Medium"/>
                <a:sym typeface="Montserrat Medium"/>
                <a:hlinkClick r:id="rId5">
                  <a:extLst>
                    <a:ext uri="{A12FA001-AC4F-418D-AE19-62706E023703}">
                      <ahyp:hlinkClr xmlns="" xmlns:ahyp="http://schemas.microsoft.com/office/drawing/2018/hyperlinkcolor" val="tx"/>
                    </a:ext>
                  </a:extLst>
                </a:hlinkClick>
              </a:rPr>
              <a:t>Freepik</a:t>
            </a:r>
            <a:r>
              <a:rPr lang="en-US" sz="1000" b="0" i="0" u="none" strike="noStrike" cap="none">
                <a:solidFill>
                  <a:schemeClr val="accent1"/>
                </a:solidFill>
                <a:latin typeface="Montserrat Medium"/>
                <a:ea typeface="Montserrat Medium"/>
                <a:cs typeface="Montserrat Medium"/>
                <a:sym typeface="Montserrat Medium"/>
              </a:rPr>
              <a:t>. </a:t>
            </a:r>
            <a:endParaRPr sz="1000" b="0" i="0" u="none" strike="noStrike" cap="none">
              <a:solidFill>
                <a:schemeClr val="accent1"/>
              </a:solidFill>
              <a:latin typeface="Montserrat Medium"/>
              <a:ea typeface="Montserrat Medium"/>
              <a:cs typeface="Montserrat Medium"/>
              <a:sym typeface="Montserrat Medium"/>
            </a:endParaRPr>
          </a:p>
          <a:p>
            <a:pPr marL="0" marR="0" lvl="0" indent="0" algn="l" rtl="0">
              <a:lnSpc>
                <a:spcPct val="100000"/>
              </a:lnSpc>
              <a:spcBef>
                <a:spcPts val="300"/>
              </a:spcBef>
              <a:spcAft>
                <a:spcPts val="0"/>
              </a:spcAft>
              <a:buClr>
                <a:schemeClr val="dk1"/>
              </a:buClr>
              <a:buSzPts val="1000"/>
              <a:buFont typeface="Arial"/>
              <a:buNone/>
            </a:pPr>
            <a:endParaRPr sz="1000" b="0" i="0" u="none" strike="noStrike" cap="none">
              <a:solidFill>
                <a:schemeClr val="accent1"/>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1"/>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4" name="Google Shape;144;p51"/>
          <p:cNvSpPr txBox="1">
            <a:spLocks noGrp="1"/>
          </p:cNvSpPr>
          <p:nvPr>
            <p:ph type="body" idx="1"/>
          </p:nvPr>
        </p:nvSpPr>
        <p:spPr>
          <a:xfrm>
            <a:off x="1251333" y="2212367"/>
            <a:ext cx="6595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2"/>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7" name="Google Shape;147;p52"/>
          <p:cNvSpPr txBox="1">
            <a:spLocks noGrp="1"/>
          </p:cNvSpPr>
          <p:nvPr>
            <p:ph type="body" idx="1"/>
          </p:nvPr>
        </p:nvSpPr>
        <p:spPr>
          <a:xfrm>
            <a:off x="6716700" y="2212367"/>
            <a:ext cx="4249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7" name="Google Shape;27;p24"/>
          <p:cNvSpPr txBox="1">
            <a:spLocks noGrp="1"/>
          </p:cNvSpPr>
          <p:nvPr>
            <p:ph type="body" idx="1"/>
          </p:nvPr>
        </p:nvSpPr>
        <p:spPr>
          <a:xfrm>
            <a:off x="1251333" y="2212367"/>
            <a:ext cx="6595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0" name="Google Shape;30;p25"/>
          <p:cNvSpPr txBox="1">
            <a:spLocks noGrp="1"/>
          </p:cNvSpPr>
          <p:nvPr>
            <p:ph type="body" idx="1"/>
          </p:nvPr>
        </p:nvSpPr>
        <p:spPr>
          <a:xfrm>
            <a:off x="1251333" y="2212367"/>
            <a:ext cx="4249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31" name="Google Shape;31;p25"/>
          <p:cNvSpPr txBox="1">
            <a:spLocks noGrp="1"/>
          </p:cNvSpPr>
          <p:nvPr>
            <p:ph type="body" idx="2"/>
          </p:nvPr>
        </p:nvSpPr>
        <p:spPr>
          <a:xfrm>
            <a:off x="6716700" y="2212367"/>
            <a:ext cx="4249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7116233" y="1729500"/>
            <a:ext cx="3783200" cy="167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27"/>
          <p:cNvSpPr txBox="1">
            <a:spLocks noGrp="1"/>
          </p:cNvSpPr>
          <p:nvPr>
            <p:ph type="body" idx="1"/>
          </p:nvPr>
        </p:nvSpPr>
        <p:spPr>
          <a:xfrm>
            <a:off x="7116233" y="3458500"/>
            <a:ext cx="3783200" cy="1670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1239303" y="581577"/>
            <a:ext cx="3662000" cy="54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pic>
        <p:nvPicPr>
          <p:cNvPr id="39" name="Google Shape;39;p28"/>
          <p:cNvPicPr preferRelativeResize="0"/>
          <p:nvPr/>
        </p:nvPicPr>
        <p:blipFill rotWithShape="1">
          <a:blip r:embed="rId3">
            <a:alphaModFix/>
          </a:blip>
          <a:srcRect/>
          <a:stretch/>
        </p:blipFill>
        <p:spPr>
          <a:xfrm rot="5400000">
            <a:off x="4371901" y="552069"/>
            <a:ext cx="10168735" cy="3845065"/>
          </a:xfrm>
          <a:prstGeom prst="rect">
            <a:avLst/>
          </a:prstGeom>
          <a:noFill/>
          <a:ln>
            <a:noFill/>
          </a:ln>
        </p:spPr>
      </p:pic>
      <p:pic>
        <p:nvPicPr>
          <p:cNvPr id="40" name="Google Shape;40;p28"/>
          <p:cNvPicPr preferRelativeResize="0"/>
          <p:nvPr/>
        </p:nvPicPr>
        <p:blipFill rotWithShape="1">
          <a:blip r:embed="rId3">
            <a:alphaModFix/>
          </a:blip>
          <a:srcRect/>
          <a:stretch/>
        </p:blipFill>
        <p:spPr>
          <a:xfrm rot="5400000" flipH="1">
            <a:off x="6429886" y="-469213"/>
            <a:ext cx="12413063" cy="4693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29"/>
          <p:cNvSpPr txBox="1">
            <a:spLocks noGrp="1"/>
          </p:cNvSpPr>
          <p:nvPr>
            <p:ph type="subTitle" idx="1"/>
          </p:nvPr>
        </p:nvSpPr>
        <p:spPr>
          <a:xfrm>
            <a:off x="1251333" y="2359433"/>
            <a:ext cx="38288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3" name="Google Shape;43;p29"/>
          <p:cNvSpPr txBox="1">
            <a:spLocks noGrp="1"/>
          </p:cNvSpPr>
          <p:nvPr>
            <p:ph type="body" idx="2"/>
          </p:nvPr>
        </p:nvSpPr>
        <p:spPr>
          <a:xfrm>
            <a:off x="6271167" y="1212800"/>
            <a:ext cx="4625200" cy="443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29"/>
          <p:cNvSpPr txBox="1">
            <a:spLocks noGrp="1"/>
          </p:cNvSpPr>
          <p:nvPr>
            <p:ph type="title"/>
          </p:nvPr>
        </p:nvSpPr>
        <p:spPr>
          <a:xfrm>
            <a:off x="1251333" y="593367"/>
            <a:ext cx="4298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11" name="Google Shape;11;p1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
          <p:cNvSpPr txBox="1"/>
          <p:nvPr/>
        </p:nvSpPr>
        <p:spPr>
          <a:xfrm>
            <a:off x="2296354" y="1931718"/>
            <a:ext cx="7599285" cy="1111394"/>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2800" b="1" dirty="0">
                <a:solidFill>
                  <a:srgbClr val="EF8600"/>
                </a:solidFill>
                <a:latin typeface="Montserrat ExtraBold"/>
                <a:sym typeface="Montserrat ExtraBold"/>
              </a:rPr>
              <a:t>BẢO VỆ </a:t>
            </a:r>
            <a:r>
              <a:rPr lang="en-US" sz="2800" b="1" i="0" u="none" strike="noStrike" cap="none" dirty="0">
                <a:solidFill>
                  <a:srgbClr val="EF8600"/>
                </a:solidFill>
                <a:latin typeface="Montserrat ExtraBold"/>
                <a:ea typeface="Arial"/>
                <a:cs typeface="Arial"/>
                <a:sym typeface="Montserrat ExtraBold"/>
              </a:rPr>
              <a:t>ĐỒ ÁN TỐT NGIỆP</a:t>
            </a:r>
          </a:p>
          <a:p>
            <a:pPr marL="0" marR="0" lvl="0" indent="0" algn="ctr" rtl="0">
              <a:lnSpc>
                <a:spcPct val="100000"/>
              </a:lnSpc>
              <a:spcBef>
                <a:spcPts val="0"/>
              </a:spcBef>
              <a:spcAft>
                <a:spcPts val="0"/>
              </a:spcAft>
              <a:buNone/>
            </a:pPr>
            <a:r>
              <a:rPr lang="en-US" sz="2800" b="1" dirty="0">
                <a:solidFill>
                  <a:srgbClr val="EF8600"/>
                </a:solidFill>
                <a:latin typeface="Montserrat ExtraBold"/>
                <a:sym typeface="Montserrat ExtraBold"/>
              </a:rPr>
              <a:t>NGÀNH CÔNG NGHỆ THÔNG TIN</a:t>
            </a:r>
            <a:endParaRPr sz="2800" b="0" i="0" u="none" strike="noStrike" cap="none" dirty="0">
              <a:solidFill>
                <a:srgbClr val="EF8600"/>
              </a:solidFill>
              <a:latin typeface="Arial"/>
              <a:ea typeface="Arial"/>
              <a:cs typeface="Arial"/>
              <a:sym typeface="Arial"/>
            </a:endParaRPr>
          </a:p>
        </p:txBody>
      </p:sp>
      <p:sp>
        <p:nvSpPr>
          <p:cNvPr id="155" name="Google Shape;155;p1"/>
          <p:cNvSpPr txBox="1"/>
          <p:nvPr/>
        </p:nvSpPr>
        <p:spPr>
          <a:xfrm>
            <a:off x="932644" y="3268527"/>
            <a:ext cx="10326703" cy="1271619"/>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800" b="1" dirty="0" smtClean="0">
                <a:solidFill>
                  <a:schemeClr val="bg1"/>
                </a:solidFill>
                <a:latin typeface="MS Reference Sans Serif" panose="020B0604030504040204" pitchFamily="34" charset="0"/>
                <a:cs typeface="Times New Roman" panose="02020603050405020304" pitchFamily="18" charset="0"/>
              </a:rPr>
              <a:t>XÂY DỰNG ỨNG DỤNG QUẢN LÝ VÀ ĐẶT SÂN BÓNG GREEN SPORTS SỬ DỤNG ANDROID STUDIO</a:t>
            </a:r>
            <a:endParaRPr sz="2800" b="1" dirty="0">
              <a:solidFill>
                <a:schemeClr val="bg1"/>
              </a:solidFill>
              <a:latin typeface="MS Reference Sans Serif" panose="020B0604030504040204" pitchFamily="34" charset="0"/>
              <a:cs typeface="Times New Roman" panose="02020603050405020304" pitchFamily="18" charset="0"/>
            </a:endParaRPr>
          </a:p>
        </p:txBody>
      </p:sp>
      <p:cxnSp>
        <p:nvCxnSpPr>
          <p:cNvPr id="156" name="Google Shape;156;p1"/>
          <p:cNvCxnSpPr/>
          <p:nvPr/>
        </p:nvCxnSpPr>
        <p:spPr>
          <a:xfrm>
            <a:off x="4665626" y="312628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7" name="Google Shape;157;p1"/>
          <p:cNvSpPr txBox="1"/>
          <p:nvPr/>
        </p:nvSpPr>
        <p:spPr>
          <a:xfrm>
            <a:off x="3068827" y="110538"/>
            <a:ext cx="6054341" cy="464700"/>
          </a:xfrm>
          <a:prstGeom prst="rect">
            <a:avLst/>
          </a:prstGeom>
          <a:noFill/>
          <a:ln>
            <a:noFill/>
          </a:ln>
        </p:spPr>
        <p:txBody>
          <a:bodyPr spcFirstLastPara="1" wrap="square" lIns="91425" tIns="91425" rIns="91425" bIns="91425" anchor="ctr" anchorCtr="0">
            <a:noAutofit/>
          </a:bodyPr>
          <a:lstStyle/>
          <a:p>
            <a:pPr marL="457200"/>
            <a:r>
              <a:rPr lang="en-US" sz="1800" b="1" i="0" u="none" strike="noStrike" cap="none" dirty="0">
                <a:solidFill>
                  <a:schemeClr val="lt1"/>
                </a:solidFill>
                <a:latin typeface="Montserrat"/>
                <a:ea typeface="Montserrat"/>
                <a:cs typeface="Montserrat"/>
                <a:sym typeface="Montserrat"/>
              </a:rPr>
              <a:t>TRƯỜNG ĐẠI HỌC CÔNG NGHIỆP HÀ NỘI</a:t>
            </a:r>
            <a:endParaRPr sz="1800" b="0" i="0" u="none" strike="noStrike" cap="none" dirty="0">
              <a:solidFill>
                <a:srgbClr val="000000"/>
              </a:solidFill>
              <a:latin typeface="Arial"/>
              <a:ea typeface="Arial"/>
              <a:cs typeface="Arial"/>
              <a:sym typeface="Arial"/>
            </a:endParaRPr>
          </a:p>
        </p:txBody>
      </p:sp>
      <p:sp>
        <p:nvSpPr>
          <p:cNvPr id="158" name="Google Shape;158;p1"/>
          <p:cNvSpPr txBox="1"/>
          <p:nvPr/>
        </p:nvSpPr>
        <p:spPr>
          <a:xfrm>
            <a:off x="3925245" y="4682385"/>
            <a:ext cx="5102495" cy="1606957"/>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None/>
            </a:pPr>
            <a:r>
              <a:rPr lang="en-US" sz="1600" b="1" dirty="0">
                <a:solidFill>
                  <a:schemeClr val="lt1"/>
                </a:solidFill>
                <a:latin typeface="MS Reference Sans Serif" panose="020B0604030504040204" pitchFamily="34" charset="0"/>
                <a:ea typeface="Montserrat"/>
                <a:cs typeface="Montserrat"/>
                <a:sym typeface="Montserrat"/>
              </a:rPr>
              <a:t>GVHD:</a:t>
            </a:r>
            <a:r>
              <a:rPr lang="en-US" sz="1600" b="1" i="0" u="none" strike="noStrike" cap="none" dirty="0">
                <a:solidFill>
                  <a:schemeClr val="lt1"/>
                </a:solidFill>
                <a:latin typeface="MS Reference Sans Serif" panose="020B0604030504040204" pitchFamily="34" charset="0"/>
                <a:ea typeface="Montserrat"/>
                <a:cs typeface="Montserrat"/>
                <a:sym typeface="Montserrat"/>
              </a:rPr>
              <a:t>	            </a:t>
            </a:r>
            <a:r>
              <a:rPr lang="en-US" sz="1600" b="1" i="0" u="none" strike="noStrike" cap="none" dirty="0" smtClean="0">
                <a:solidFill>
                  <a:schemeClr val="lt1"/>
                </a:solidFill>
                <a:latin typeface="MS Reference Sans Serif" panose="020B0604030504040204" pitchFamily="34" charset="0"/>
                <a:ea typeface="Montserrat"/>
                <a:cs typeface="Montserrat"/>
                <a:sym typeface="Montserrat"/>
              </a:rPr>
              <a:t>TS</a:t>
            </a:r>
            <a:r>
              <a:rPr lang="en-US" sz="1600" b="1" i="0" u="none" strike="noStrike" cap="none" dirty="0">
                <a:solidFill>
                  <a:schemeClr val="lt1"/>
                </a:solidFill>
                <a:latin typeface="MS Reference Sans Serif" panose="020B0604030504040204" pitchFamily="34" charset="0"/>
                <a:ea typeface="Montserrat"/>
                <a:cs typeface="Montserrat"/>
                <a:sym typeface="Montserrat"/>
              </a:rPr>
              <a:t>. Lê </a:t>
            </a:r>
            <a:r>
              <a:rPr lang="en-US" sz="1600" b="1" dirty="0" smtClean="0">
                <a:solidFill>
                  <a:schemeClr val="lt1"/>
                </a:solidFill>
                <a:latin typeface="MS Reference Sans Serif" panose="020B0604030504040204" pitchFamily="34" charset="0"/>
                <a:ea typeface="Montserrat"/>
                <a:cs typeface="Montserrat"/>
                <a:sym typeface="Montserrat"/>
              </a:rPr>
              <a:t>Thị Anh</a:t>
            </a:r>
            <a:endParaRPr lang="en-US" sz="1600" b="1" i="0" u="none" strike="noStrike" cap="none" dirty="0">
              <a:solidFill>
                <a:schemeClr val="lt1"/>
              </a:solidFill>
              <a:latin typeface="MS Reference Sans Serif" panose="020B0604030504040204" pitchFamily="34" charset="0"/>
              <a:ea typeface="Montserrat"/>
              <a:cs typeface="Montserrat"/>
              <a:sym typeface="Montserrat"/>
            </a:endParaRPr>
          </a:p>
          <a:p>
            <a:pPr marL="0" marR="0" lvl="0" indent="0" algn="l" rtl="0">
              <a:lnSpc>
                <a:spcPct val="130000"/>
              </a:lnSpc>
              <a:spcBef>
                <a:spcPts val="0"/>
              </a:spcBef>
              <a:spcAft>
                <a:spcPts val="0"/>
              </a:spcAft>
              <a:buNone/>
            </a:pPr>
            <a:r>
              <a:rPr lang="en-US" sz="1600" b="1" dirty="0">
                <a:solidFill>
                  <a:schemeClr val="lt1"/>
                </a:solidFill>
                <a:latin typeface="MS Reference Sans Serif" panose="020B0604030504040204" pitchFamily="34" charset="0"/>
                <a:sym typeface="Montserrat"/>
              </a:rPr>
              <a:t>Sinh viên :          </a:t>
            </a:r>
            <a:r>
              <a:rPr lang="en-US" sz="1600" b="1" dirty="0" smtClean="0">
                <a:solidFill>
                  <a:schemeClr val="lt1"/>
                </a:solidFill>
                <a:latin typeface="MS Reference Sans Serif" panose="020B0604030504040204" pitchFamily="34" charset="0"/>
                <a:sym typeface="Montserrat"/>
              </a:rPr>
              <a:t>Nguyễn Mạnh Tuấn</a:t>
            </a:r>
            <a:endParaRPr sz="1400" b="1" i="0" u="none" strike="noStrike" cap="none" dirty="0">
              <a:solidFill>
                <a:srgbClr val="000000"/>
              </a:solidFill>
              <a:latin typeface="MS Reference Sans Serif" panose="020B0604030504040204" pitchFamily="34" charset="0"/>
              <a:sym typeface="Arial"/>
            </a:endParaRPr>
          </a:p>
          <a:p>
            <a:pPr marL="0" marR="0" lvl="0" indent="0" algn="l" rtl="0">
              <a:lnSpc>
                <a:spcPct val="130000"/>
              </a:lnSpc>
              <a:spcBef>
                <a:spcPts val="0"/>
              </a:spcBef>
              <a:spcAft>
                <a:spcPts val="0"/>
              </a:spcAft>
              <a:buNone/>
            </a:pPr>
            <a:r>
              <a:rPr lang="en-US" sz="1600" b="1" i="0" u="none" strike="noStrike" cap="none" dirty="0">
                <a:solidFill>
                  <a:schemeClr val="lt1"/>
                </a:solidFill>
                <a:latin typeface="MS Reference Sans Serif" panose="020B0604030504040204" pitchFamily="34" charset="0"/>
                <a:ea typeface="Montserrat"/>
                <a:cs typeface="Montserrat"/>
                <a:sym typeface="Montserrat"/>
              </a:rPr>
              <a:t>Lớp:                   </a:t>
            </a:r>
            <a:r>
              <a:rPr lang="en-US" sz="1600" b="1" i="0" u="none" strike="noStrike" cap="none" dirty="0" smtClean="0">
                <a:solidFill>
                  <a:schemeClr val="lt1"/>
                </a:solidFill>
                <a:latin typeface="MS Reference Sans Serif" panose="020B0604030504040204" pitchFamily="34" charset="0"/>
                <a:ea typeface="Montserrat"/>
                <a:cs typeface="Montserrat"/>
                <a:sym typeface="Montserrat"/>
              </a:rPr>
              <a:t>CNTT03-K16</a:t>
            </a:r>
            <a:endParaRPr b="1" dirty="0">
              <a:latin typeface="MS Reference Sans Serif" panose="020B0604030504040204" pitchFamily="34" charset="0"/>
            </a:endParaRPr>
          </a:p>
          <a:p>
            <a:pPr marL="0" marR="0" lvl="0" indent="0" algn="l" rtl="0">
              <a:lnSpc>
                <a:spcPct val="130000"/>
              </a:lnSpc>
              <a:spcBef>
                <a:spcPts val="0"/>
              </a:spcBef>
              <a:spcAft>
                <a:spcPts val="0"/>
              </a:spcAft>
              <a:buNone/>
            </a:pPr>
            <a:r>
              <a:rPr lang="en-US" sz="1600" b="1" i="0" u="none" strike="noStrike" cap="none" dirty="0">
                <a:solidFill>
                  <a:schemeClr val="lt1"/>
                </a:solidFill>
                <a:latin typeface="MS Reference Sans Serif" panose="020B0604030504040204" pitchFamily="34" charset="0"/>
                <a:ea typeface="Montserrat"/>
                <a:cs typeface="Montserrat"/>
                <a:sym typeface="Montserrat"/>
              </a:rPr>
              <a:t>MSV:                  </a:t>
            </a:r>
            <a:r>
              <a:rPr lang="en-US" sz="1600" b="1" i="0" u="none" strike="noStrike" cap="none" dirty="0" smtClean="0">
                <a:solidFill>
                  <a:schemeClr val="lt1"/>
                </a:solidFill>
                <a:latin typeface="MS Reference Sans Serif" panose="020B0604030504040204" pitchFamily="34" charset="0"/>
                <a:ea typeface="Montserrat"/>
                <a:cs typeface="Montserrat"/>
                <a:sym typeface="Montserrat"/>
              </a:rPr>
              <a:t>2021603067</a:t>
            </a:r>
            <a:endParaRPr sz="1600" b="1" i="0" u="none" strike="noStrike" cap="none" dirty="0">
              <a:solidFill>
                <a:schemeClr val="lt1"/>
              </a:solidFill>
              <a:latin typeface="MS Reference Sans Serif" panose="020B0604030504040204" pitchFamily="34" charset="0"/>
              <a:ea typeface="Montserrat"/>
              <a:cs typeface="Montserrat"/>
              <a:sym typeface="Montserrat"/>
            </a:endParaRPr>
          </a:p>
        </p:txBody>
      </p:sp>
      <p:sp>
        <p:nvSpPr>
          <p:cNvPr id="2" name="Google Shape;157;p1">
            <a:extLst>
              <a:ext uri="{FF2B5EF4-FFF2-40B4-BE49-F238E27FC236}">
                <a16:creationId xmlns:a16="http://schemas.microsoft.com/office/drawing/2014/main" id="{D53A6C98-FE76-2D0F-AD36-9FF45843877E}"/>
              </a:ext>
            </a:extLst>
          </p:cNvPr>
          <p:cNvSpPr txBox="1"/>
          <p:nvPr/>
        </p:nvSpPr>
        <p:spPr>
          <a:xfrm>
            <a:off x="2375407" y="575238"/>
            <a:ext cx="7441182" cy="464700"/>
          </a:xfrm>
          <a:prstGeom prst="rect">
            <a:avLst/>
          </a:prstGeom>
          <a:noFill/>
          <a:ln>
            <a:noFill/>
          </a:ln>
        </p:spPr>
        <p:txBody>
          <a:bodyPr spcFirstLastPara="1" wrap="square" lIns="91425" tIns="91425" rIns="91425" bIns="91425" anchor="ctr" anchorCtr="0">
            <a:noAutofit/>
          </a:bodyPr>
          <a:lstStyle/>
          <a:p>
            <a:pPr marL="457200"/>
            <a:r>
              <a:rPr lang="en-US" sz="1800" b="1" i="0" u="none" strike="noStrike" cap="none" dirty="0">
                <a:solidFill>
                  <a:schemeClr val="lt1"/>
                </a:solidFill>
                <a:latin typeface="Montserrat"/>
                <a:ea typeface="Montserrat"/>
                <a:cs typeface="Montserrat"/>
                <a:sym typeface="Montserrat"/>
              </a:rPr>
              <a:t>TRƯỜNG CÔNG NGHỆ THÔNG TIN VÀ TRUYỀN THÔNG</a:t>
            </a:r>
            <a:endParaRPr sz="1800" b="0" i="0" u="none" strike="noStrike" cap="none" dirty="0">
              <a:solidFill>
                <a:srgbClr val="000000"/>
              </a:solidFill>
              <a:latin typeface="Arial"/>
              <a:ea typeface="Arial"/>
              <a:cs typeface="Arial"/>
              <a:sym typeface="Arial"/>
            </a:endParaRPr>
          </a:p>
        </p:txBody>
      </p:sp>
      <p:pic>
        <p:nvPicPr>
          <p:cNvPr id="1026" name="Picture 2" descr="Không có mô tả ảnh.">
            <a:extLst>
              <a:ext uri="{FF2B5EF4-FFF2-40B4-BE49-F238E27FC236}">
                <a16:creationId xmlns:a16="http://schemas.microsoft.com/office/drawing/2014/main" id="{108EB546-CEED-DE7C-7AD9-831547AE70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222" b="40591"/>
          <a:stretch/>
        </p:blipFill>
        <p:spPr bwMode="auto">
          <a:xfrm>
            <a:off x="4763368" y="1196217"/>
            <a:ext cx="2665258" cy="510086"/>
          </a:xfrm>
          <a:prstGeom prst="roundRect">
            <a:avLst>
              <a:gd name="adj" fmla="val 41459"/>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5"/>
          <p:cNvSpPr txBox="1"/>
          <p:nvPr/>
        </p:nvSpPr>
        <p:spPr>
          <a:xfrm>
            <a:off x="5310949" y="2186294"/>
            <a:ext cx="1064403"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smtClean="0">
                <a:solidFill>
                  <a:schemeClr val="lt1"/>
                </a:solidFill>
                <a:latin typeface="Montserrat ExtraBold"/>
                <a:ea typeface="Montserrat ExtraBold"/>
                <a:cs typeface="Montserrat ExtraBold"/>
                <a:sym typeface="Montserrat ExtraBold"/>
              </a:rPr>
              <a:t>03</a:t>
            </a:r>
            <a:endParaRPr sz="4800" b="0" i="0" u="none" strike="noStrike" cap="none" dirty="0">
              <a:solidFill>
                <a:srgbClr val="000000"/>
              </a:solidFill>
              <a:latin typeface="Arial"/>
              <a:ea typeface="Arial"/>
              <a:cs typeface="Arial"/>
              <a:sym typeface="Arial"/>
            </a:endParaRPr>
          </a:p>
        </p:txBody>
      </p:sp>
      <p:sp>
        <p:nvSpPr>
          <p:cNvPr id="216" name="Google Shape;216;p55"/>
          <p:cNvSpPr/>
          <p:nvPr/>
        </p:nvSpPr>
        <p:spPr>
          <a:xfrm>
            <a:off x="5310949" y="2097357"/>
            <a:ext cx="911451"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800" b="0" i="0" u="none" strike="noStrike" cap="none">
              <a:solidFill>
                <a:srgbClr val="EF8600"/>
              </a:solidFill>
              <a:latin typeface="Arial"/>
              <a:ea typeface="Arial"/>
              <a:cs typeface="Arial"/>
              <a:sym typeface="Arial"/>
            </a:endParaRPr>
          </a:p>
        </p:txBody>
      </p:sp>
      <p:sp>
        <p:nvSpPr>
          <p:cNvPr id="217" name="Google Shape;217;p55"/>
          <p:cNvSpPr txBox="1"/>
          <p:nvPr/>
        </p:nvSpPr>
        <p:spPr>
          <a:xfrm>
            <a:off x="607130" y="3193570"/>
            <a:ext cx="11062355"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dirty="0" smtClean="0">
                <a:solidFill>
                  <a:srgbClr val="EF8600"/>
                </a:solidFill>
                <a:latin typeface="MS Reference Sans Serif" panose="020B0604030504040204" pitchFamily="34" charset="0"/>
              </a:rPr>
              <a:t>KẾT QUẢ THỰC HIỆN VÀ KIỂM THỬ</a:t>
            </a:r>
            <a:endParaRPr sz="4800" b="1" i="0" u="none" strike="noStrike" cap="none" dirty="0">
              <a:solidFill>
                <a:srgbClr val="EF8600"/>
              </a:solidFill>
              <a:latin typeface="MS Reference Sans Serif" panose="020B0604030504040204" pitchFamily="34" charset="0"/>
              <a:sym typeface="Arial"/>
            </a:endParaRPr>
          </a:p>
        </p:txBody>
      </p:sp>
      <p:sp>
        <p:nvSpPr>
          <p:cNvPr id="218" name="Google Shape;218;p55"/>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5878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7" name="Google Shape;217;p55"/>
          <p:cNvSpPr txBox="1"/>
          <p:nvPr/>
        </p:nvSpPr>
        <p:spPr>
          <a:xfrm>
            <a:off x="890159" y="2769027"/>
            <a:ext cx="10583384"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dirty="0" smtClean="0">
                <a:solidFill>
                  <a:srgbClr val="EF8600"/>
                </a:solidFill>
                <a:latin typeface="MS Reference Sans Serif" panose="020B0604030504040204" pitchFamily="34" charset="0"/>
              </a:rPr>
              <a:t>DEMO SẢN PHẨM</a:t>
            </a:r>
            <a:endParaRPr sz="4800" b="1" i="0" u="none" strike="noStrike" cap="none" dirty="0">
              <a:solidFill>
                <a:srgbClr val="EF8600"/>
              </a:solidFill>
              <a:latin typeface="MS Reference Sans Serif" panose="020B0604030504040204" pitchFamily="34" charset="0"/>
              <a:sym typeface="Arial"/>
            </a:endParaRPr>
          </a:p>
        </p:txBody>
      </p:sp>
      <p:sp>
        <p:nvSpPr>
          <p:cNvPr id="218" name="Google Shape;218;p55"/>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41145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4"/>
          <p:cNvSpPr/>
          <p:nvPr/>
        </p:nvSpPr>
        <p:spPr>
          <a:xfrm>
            <a:off x="4392614" y="1555850"/>
            <a:ext cx="184731"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4"/>
          <p:cNvSpPr txBox="1"/>
          <p:nvPr/>
        </p:nvSpPr>
        <p:spPr>
          <a:xfrm>
            <a:off x="3025720" y="419192"/>
            <a:ext cx="612907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smtClean="0">
                <a:solidFill>
                  <a:srgbClr val="EF8600"/>
                </a:solidFill>
                <a:latin typeface="MS Reference Sans Serif" panose="020B0604030504040204" pitchFamily="34" charset="0"/>
                <a:ea typeface="Montserrat ExtraBold"/>
                <a:cs typeface="Montserrat ExtraBold"/>
                <a:sym typeface="Montserrat ExtraBold"/>
              </a:rPr>
              <a:t>KẾT QUẢ KIỂM THỬ</a:t>
            </a:r>
            <a:endParaRPr sz="2800" b="1" i="0" u="none" strike="noStrike" cap="none" dirty="0">
              <a:solidFill>
                <a:srgbClr val="EF8600"/>
              </a:solidFill>
              <a:latin typeface="MS Reference Sans Serif" panose="020B0604030504040204" pitchFamily="34" charset="0"/>
              <a:ea typeface="Montserrat ExtraBold"/>
              <a:cs typeface="Montserrat ExtraBold"/>
              <a:sym typeface="Montserrat ExtraBold"/>
            </a:endParaRPr>
          </a:p>
        </p:txBody>
      </p:sp>
      <p:sp>
        <p:nvSpPr>
          <p:cNvPr id="10" name="Rectangle: Rounded Corners 2">
            <a:extLst>
              <a:ext uri="{FF2B5EF4-FFF2-40B4-BE49-F238E27FC236}">
                <a16:creationId xmlns:a16="http://schemas.microsoft.com/office/drawing/2014/main" id="{1D6EBC67-47F8-1EC1-8CF7-5384AA53531D}"/>
              </a:ext>
            </a:extLst>
          </p:cNvPr>
          <p:cNvSpPr/>
          <p:nvPr/>
        </p:nvSpPr>
        <p:spPr>
          <a:xfrm>
            <a:off x="1293650" y="1468092"/>
            <a:ext cx="5009179" cy="9158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 typeface="Arial" panose="020B0604020202020204" pitchFamily="34" charset="0"/>
              <a:buChar char="•"/>
            </a:pPr>
            <a:r>
              <a:rPr lang="en-US" sz="2000" b="1"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Phương pháp kiểm thử: Thủ công</a:t>
            </a:r>
            <a:r>
              <a:rPr lang="en-US" sz="20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a:t>
            </a:r>
            <a:endParaRPr lang="en-US" sz="20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sp>
        <p:nvSpPr>
          <p:cNvPr id="11" name="Rectangle: Rounded Corners 2">
            <a:extLst>
              <a:ext uri="{FF2B5EF4-FFF2-40B4-BE49-F238E27FC236}">
                <a16:creationId xmlns:a16="http://schemas.microsoft.com/office/drawing/2014/main" id="{1D6EBC67-47F8-1EC1-8CF7-5384AA53531D}"/>
              </a:ext>
            </a:extLst>
          </p:cNvPr>
          <p:cNvSpPr/>
          <p:nvPr/>
        </p:nvSpPr>
        <p:spPr>
          <a:xfrm>
            <a:off x="1293650" y="2627484"/>
            <a:ext cx="3877064" cy="7891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 typeface="Arial" panose="020B0604020202020204" pitchFamily="34" charset="0"/>
              <a:buChar char="•"/>
            </a:pPr>
            <a:r>
              <a:rPr lang="en-US" sz="20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Kết quả kiểm thử:</a:t>
            </a:r>
            <a:endParaRPr lang="en-US" sz="20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pic>
        <p:nvPicPr>
          <p:cNvPr id="2" name="Picture 1"/>
          <p:cNvPicPr>
            <a:picLocks noChangeAspect="1"/>
          </p:cNvPicPr>
          <p:nvPr/>
        </p:nvPicPr>
        <p:blipFill>
          <a:blip r:embed="rId3"/>
          <a:stretch>
            <a:fillRect/>
          </a:stretch>
        </p:blipFill>
        <p:spPr>
          <a:xfrm>
            <a:off x="2931041" y="3660178"/>
            <a:ext cx="6318427" cy="2640667"/>
          </a:xfrm>
          <a:prstGeom prst="rect">
            <a:avLst/>
          </a:prstGeom>
        </p:spPr>
      </p:pic>
    </p:spTree>
    <p:extLst>
      <p:ext uri="{BB962C8B-B14F-4D97-AF65-F5344CB8AC3E}">
        <p14:creationId xmlns:p14="http://schemas.microsoft.com/office/powerpoint/2010/main" val="30607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5"/>
          <p:cNvSpPr txBox="1"/>
          <p:nvPr/>
        </p:nvSpPr>
        <p:spPr>
          <a:xfrm>
            <a:off x="619206" y="635204"/>
            <a:ext cx="1064403"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smtClean="0">
                <a:solidFill>
                  <a:schemeClr val="lt1"/>
                </a:solidFill>
                <a:latin typeface="Montserrat ExtraBold"/>
                <a:ea typeface="Montserrat ExtraBold"/>
                <a:cs typeface="Montserrat ExtraBold"/>
                <a:sym typeface="Montserrat ExtraBold"/>
              </a:rPr>
              <a:t>04</a:t>
            </a:r>
            <a:endParaRPr sz="4800" b="0" i="0" u="none" strike="noStrike" cap="none" dirty="0">
              <a:solidFill>
                <a:srgbClr val="000000"/>
              </a:solidFill>
              <a:latin typeface="Arial"/>
              <a:ea typeface="Arial"/>
              <a:cs typeface="Arial"/>
              <a:sym typeface="Arial"/>
            </a:endParaRPr>
          </a:p>
        </p:txBody>
      </p:sp>
      <p:sp>
        <p:nvSpPr>
          <p:cNvPr id="216" name="Google Shape;216;p55"/>
          <p:cNvSpPr/>
          <p:nvPr/>
        </p:nvSpPr>
        <p:spPr>
          <a:xfrm>
            <a:off x="669406" y="464499"/>
            <a:ext cx="911451"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800" b="0" i="0" u="none" strike="noStrike" cap="none">
              <a:solidFill>
                <a:srgbClr val="EF8600"/>
              </a:solidFill>
              <a:latin typeface="Arial"/>
              <a:ea typeface="Arial"/>
              <a:cs typeface="Arial"/>
              <a:sym typeface="Arial"/>
            </a:endParaRPr>
          </a:p>
        </p:txBody>
      </p:sp>
      <p:sp>
        <p:nvSpPr>
          <p:cNvPr id="217" name="Google Shape;217;p55"/>
          <p:cNvSpPr txBox="1"/>
          <p:nvPr/>
        </p:nvSpPr>
        <p:spPr>
          <a:xfrm>
            <a:off x="1384914" y="446380"/>
            <a:ext cx="4229347"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dirty="0" smtClean="0">
                <a:solidFill>
                  <a:srgbClr val="EF8600"/>
                </a:solidFill>
                <a:latin typeface="MS Reference Sans Serif" panose="020B0604030504040204" pitchFamily="34" charset="0"/>
              </a:rPr>
              <a:t>KẾT LUẬN</a:t>
            </a:r>
            <a:endParaRPr sz="4800" b="1" i="0" u="none" strike="noStrike" cap="none" dirty="0">
              <a:solidFill>
                <a:srgbClr val="EF8600"/>
              </a:solidFill>
              <a:latin typeface="MS Reference Sans Serif" panose="020B0604030504040204" pitchFamily="34" charset="0"/>
              <a:sym typeface="Arial"/>
            </a:endParaRPr>
          </a:p>
        </p:txBody>
      </p:sp>
      <p:sp>
        <p:nvSpPr>
          <p:cNvPr id="218" name="Google Shape;218;p55"/>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
        <p:nvSpPr>
          <p:cNvPr id="6" name="Rectangle: Rounded Corners 2">
            <a:extLst>
              <a:ext uri="{FF2B5EF4-FFF2-40B4-BE49-F238E27FC236}">
                <a16:creationId xmlns:a16="http://schemas.microsoft.com/office/drawing/2014/main" id="{1D6EBC67-47F8-1EC1-8CF7-5384AA53531D}"/>
              </a:ext>
            </a:extLst>
          </p:cNvPr>
          <p:cNvSpPr/>
          <p:nvPr/>
        </p:nvSpPr>
        <p:spPr>
          <a:xfrm>
            <a:off x="455449" y="1798983"/>
            <a:ext cx="11400241"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1</a:t>
            </a:r>
            <a:r>
              <a:rPr lang="en-US" sz="18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Xây dựng thành công một ứng dụng Android với các chức năng cơ bản. Bên cạnh đó vẫn còn một số thiếu sót.</a:t>
            </a:r>
            <a:endPar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sp>
        <p:nvSpPr>
          <p:cNvPr id="7" name="Rectangle: Rounded Corners 2">
            <a:extLst>
              <a:ext uri="{FF2B5EF4-FFF2-40B4-BE49-F238E27FC236}">
                <a16:creationId xmlns:a16="http://schemas.microsoft.com/office/drawing/2014/main" id="{1D6EBC67-47F8-1EC1-8CF7-5384AA53531D}"/>
              </a:ext>
            </a:extLst>
          </p:cNvPr>
          <p:cNvSpPr/>
          <p:nvPr/>
        </p:nvSpPr>
        <p:spPr>
          <a:xfrm>
            <a:off x="455448" y="3304492"/>
            <a:ext cx="11400241"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2</a:t>
            </a:r>
            <a:r>
              <a:rPr lang="en-US" sz="18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Học hỏi, tiếp thu được nhiều kiến thức chuyên môn quan trọng và rèn luyện được các kỹ năng khác.</a:t>
            </a:r>
            <a:endPar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sp>
        <p:nvSpPr>
          <p:cNvPr id="8" name="Rectangle: Rounded Corners 2">
            <a:extLst>
              <a:ext uri="{FF2B5EF4-FFF2-40B4-BE49-F238E27FC236}">
                <a16:creationId xmlns:a16="http://schemas.microsoft.com/office/drawing/2014/main" id="{1D6EBC67-47F8-1EC1-8CF7-5384AA53531D}"/>
              </a:ext>
            </a:extLst>
          </p:cNvPr>
          <p:cNvSpPr/>
          <p:nvPr/>
        </p:nvSpPr>
        <p:spPr>
          <a:xfrm>
            <a:off x="455447" y="4810001"/>
            <a:ext cx="11400241"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b="1"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3. Bổ sung những tính năng mới như: Thanh toán Zalopay online, Chatbot</a:t>
            </a:r>
            <a:r>
              <a:rPr lang="en-US" sz="18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a:t>
            </a:r>
            <a:endPar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spTree>
    <p:extLst>
      <p:ext uri="{BB962C8B-B14F-4D97-AF65-F5344CB8AC3E}">
        <p14:creationId xmlns:p14="http://schemas.microsoft.com/office/powerpoint/2010/main" val="3399632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6216BCAE-B773-BF70-3A63-47470B52C5C9}"/>
            </a:ext>
          </a:extLst>
        </p:cNvPr>
        <p:cNvGrpSpPr/>
        <p:nvPr/>
      </p:nvGrpSpPr>
      <p:grpSpPr>
        <a:xfrm>
          <a:off x="0" y="0"/>
          <a:ext cx="0" cy="0"/>
          <a:chOff x="0" y="0"/>
          <a:chExt cx="0" cy="0"/>
        </a:xfrm>
      </p:grpSpPr>
      <p:sp>
        <p:nvSpPr>
          <p:cNvPr id="155" name="Google Shape;155;p1">
            <a:extLst>
              <a:ext uri="{FF2B5EF4-FFF2-40B4-BE49-F238E27FC236}">
                <a16:creationId xmlns:a16="http://schemas.microsoft.com/office/drawing/2014/main" id="{91D683A0-62EB-D8FD-0C0C-00AADB7CE681}"/>
              </a:ext>
            </a:extLst>
          </p:cNvPr>
          <p:cNvSpPr txBox="1"/>
          <p:nvPr/>
        </p:nvSpPr>
        <p:spPr>
          <a:xfrm>
            <a:off x="3701997" y="1676400"/>
            <a:ext cx="4628918" cy="1271619"/>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4800" b="1" dirty="0">
                <a:solidFill>
                  <a:schemeClr val="bg1"/>
                </a:solidFill>
                <a:effectLst/>
                <a:latin typeface="Montserrat ExtraBold" panose="00000900000000000000" pitchFamily="2" charset="0"/>
                <a:ea typeface="Times New Roman" panose="02020603050405020304" pitchFamily="18" charset="0"/>
              </a:rPr>
              <a:t>XIN CẢM ƠN!</a:t>
            </a:r>
            <a:endParaRPr sz="4800" dirty="0">
              <a:solidFill>
                <a:schemeClr val="bg1"/>
              </a:solidFill>
              <a:latin typeface="Montserrat ExtraBold" panose="00000900000000000000" pitchFamily="2" charset="0"/>
            </a:endParaRPr>
          </a:p>
        </p:txBody>
      </p:sp>
      <p:sp>
        <p:nvSpPr>
          <p:cNvPr id="4" name="Google Shape;155;p1">
            <a:extLst>
              <a:ext uri="{FF2B5EF4-FFF2-40B4-BE49-F238E27FC236}">
                <a16:creationId xmlns:a16="http://schemas.microsoft.com/office/drawing/2014/main" id="{91D683A0-62EB-D8FD-0C0C-00AADB7CE681}"/>
              </a:ext>
            </a:extLst>
          </p:cNvPr>
          <p:cNvSpPr txBox="1"/>
          <p:nvPr/>
        </p:nvSpPr>
        <p:spPr>
          <a:xfrm>
            <a:off x="2290198" y="2823838"/>
            <a:ext cx="7670230" cy="1225648"/>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400" dirty="0" smtClean="0">
                <a:solidFill>
                  <a:schemeClr val="bg1"/>
                </a:solidFill>
                <a:latin typeface="Montserrat ExtraBold" panose="00000900000000000000" pitchFamily="2" charset="0"/>
              </a:rPr>
              <a:t>Em xin chân thành cảm ơn các thầy cô và các bạn đã lắng nghe bài thuyết trình của em.</a:t>
            </a:r>
            <a:endParaRPr sz="2400" dirty="0">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1766600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
          <p:cNvSpPr txBox="1"/>
          <p:nvPr/>
        </p:nvSpPr>
        <p:spPr>
          <a:xfrm>
            <a:off x="3815450" y="591754"/>
            <a:ext cx="4572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dirty="0">
                <a:solidFill>
                  <a:srgbClr val="EF8600"/>
                </a:solidFill>
                <a:latin typeface="Montserrat ExtraBold"/>
                <a:sym typeface="Montserrat ExtraBold"/>
              </a:rPr>
              <a:t>NỘI DUNG</a:t>
            </a:r>
            <a:endParaRPr sz="1400" b="0" i="0" u="none" strike="noStrike" cap="none" dirty="0">
              <a:solidFill>
                <a:srgbClr val="EF8600"/>
              </a:solidFill>
              <a:latin typeface="Arial"/>
              <a:ea typeface="Arial"/>
              <a:cs typeface="Arial"/>
              <a:sym typeface="Arial"/>
            </a:endParaRPr>
          </a:p>
        </p:txBody>
      </p:sp>
      <p:sp>
        <p:nvSpPr>
          <p:cNvPr id="194" name="Google Shape;194;p4"/>
          <p:cNvSpPr txBox="1"/>
          <p:nvPr/>
        </p:nvSpPr>
        <p:spPr>
          <a:xfrm>
            <a:off x="331036" y="2028748"/>
            <a:ext cx="74980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01</a:t>
            </a:r>
            <a:endParaRPr sz="1400" b="0" i="0" u="none" strike="noStrike" cap="none" dirty="0">
              <a:solidFill>
                <a:srgbClr val="000000"/>
              </a:solidFill>
              <a:latin typeface="Arial"/>
              <a:ea typeface="Arial"/>
              <a:cs typeface="Arial"/>
              <a:sym typeface="Arial"/>
            </a:endParaRPr>
          </a:p>
        </p:txBody>
      </p:sp>
      <p:sp>
        <p:nvSpPr>
          <p:cNvPr id="195" name="Google Shape;195;p4"/>
          <p:cNvSpPr/>
          <p:nvPr/>
        </p:nvSpPr>
        <p:spPr>
          <a:xfrm>
            <a:off x="282378" y="1984280"/>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6" name="Google Shape;196;p4"/>
          <p:cNvSpPr txBox="1"/>
          <p:nvPr/>
        </p:nvSpPr>
        <p:spPr>
          <a:xfrm>
            <a:off x="1182738" y="2080627"/>
            <a:ext cx="412721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dirty="0" smtClean="0">
                <a:solidFill>
                  <a:schemeClr val="lt1"/>
                </a:solidFill>
                <a:latin typeface="MS Reference Sans Serif" panose="020B0604030504040204" pitchFamily="34" charset="0"/>
                <a:sym typeface="Montserrat ExtraBold"/>
              </a:rPr>
              <a:t>TỔNG QUAN ĐỀ TÀI</a:t>
            </a:r>
            <a:endParaRPr sz="1400" b="1" i="0" u="none" strike="noStrike" cap="none" dirty="0">
              <a:solidFill>
                <a:srgbClr val="000000"/>
              </a:solidFill>
              <a:latin typeface="MS Reference Sans Serif" panose="020B0604030504040204" pitchFamily="34" charset="0"/>
              <a:sym typeface="Arial"/>
            </a:endParaRPr>
          </a:p>
        </p:txBody>
      </p:sp>
      <p:sp>
        <p:nvSpPr>
          <p:cNvPr id="198" name="Google Shape;198;p4"/>
          <p:cNvSpPr txBox="1"/>
          <p:nvPr/>
        </p:nvSpPr>
        <p:spPr>
          <a:xfrm>
            <a:off x="185589" y="3821367"/>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02</a:t>
            </a:r>
            <a:endParaRPr sz="1400" b="0" i="0" u="none" strike="noStrike" cap="none" dirty="0">
              <a:solidFill>
                <a:srgbClr val="000000"/>
              </a:solidFill>
              <a:latin typeface="Arial"/>
              <a:ea typeface="Arial"/>
              <a:cs typeface="Arial"/>
              <a:sym typeface="Arial"/>
            </a:endParaRPr>
          </a:p>
        </p:txBody>
      </p:sp>
      <p:sp>
        <p:nvSpPr>
          <p:cNvPr id="199" name="Google Shape;199;p4"/>
          <p:cNvSpPr/>
          <p:nvPr/>
        </p:nvSpPr>
        <p:spPr>
          <a:xfrm>
            <a:off x="232891" y="379208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0" name="Google Shape;200;p4"/>
          <p:cNvSpPr txBox="1"/>
          <p:nvPr/>
        </p:nvSpPr>
        <p:spPr>
          <a:xfrm>
            <a:off x="1119773" y="3721473"/>
            <a:ext cx="4495709"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800" b="1" cap="all" dirty="0" smtClean="0">
                <a:solidFill>
                  <a:schemeClr val="lt1"/>
                </a:solidFill>
                <a:latin typeface="MS Reference Sans Serif" panose="020B0604030504040204" pitchFamily="34" charset="0"/>
                <a:sym typeface="Montserrat ExtraBold"/>
              </a:rPr>
              <a:t>Phân tích thiết kế hệ thống</a:t>
            </a:r>
            <a:endParaRPr sz="1400" b="1" i="0" u="none" strike="noStrike" cap="all" dirty="0">
              <a:solidFill>
                <a:srgbClr val="000000"/>
              </a:solidFill>
              <a:latin typeface="MS Reference Sans Serif" panose="020B0604030504040204" pitchFamily="34" charset="0"/>
              <a:sym typeface="Arial"/>
            </a:endParaRPr>
          </a:p>
        </p:txBody>
      </p:sp>
      <p:cxnSp>
        <p:nvCxnSpPr>
          <p:cNvPr id="205" name="Google Shape;205;p4"/>
          <p:cNvCxnSpPr/>
          <p:nvPr/>
        </p:nvCxnSpPr>
        <p:spPr>
          <a:xfrm>
            <a:off x="5409128" y="1361546"/>
            <a:ext cx="1503618"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206" name="Google Shape;206;p4"/>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
        <p:nvSpPr>
          <p:cNvPr id="207" name="Google Shape;207;p4"/>
          <p:cNvSpPr txBox="1"/>
          <p:nvPr/>
        </p:nvSpPr>
        <p:spPr>
          <a:xfrm>
            <a:off x="6238619" y="2495496"/>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smtClean="0">
                <a:solidFill>
                  <a:schemeClr val="lt1"/>
                </a:solidFill>
                <a:latin typeface="Montserrat ExtraBold"/>
                <a:ea typeface="Montserrat ExtraBold"/>
                <a:cs typeface="Montserrat ExtraBold"/>
                <a:sym typeface="Montserrat ExtraBold"/>
              </a:rPr>
              <a:t>03</a:t>
            </a:r>
            <a:endParaRPr sz="1400" b="0" i="0" u="none" strike="noStrike" cap="none" dirty="0">
              <a:solidFill>
                <a:srgbClr val="000000"/>
              </a:solidFill>
              <a:latin typeface="Arial"/>
              <a:ea typeface="Arial"/>
              <a:cs typeface="Arial"/>
              <a:sym typeface="Arial"/>
            </a:endParaRPr>
          </a:p>
        </p:txBody>
      </p:sp>
      <p:sp>
        <p:nvSpPr>
          <p:cNvPr id="208" name="Google Shape;208;p4"/>
          <p:cNvSpPr/>
          <p:nvPr/>
        </p:nvSpPr>
        <p:spPr>
          <a:xfrm>
            <a:off x="6228083" y="2451027"/>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9" name="Google Shape;209;p4"/>
          <p:cNvSpPr txBox="1"/>
          <p:nvPr/>
        </p:nvSpPr>
        <p:spPr>
          <a:xfrm>
            <a:off x="7280046" y="2400375"/>
            <a:ext cx="4509186"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smtClean="0">
                <a:solidFill>
                  <a:schemeClr val="lt1"/>
                </a:solidFill>
                <a:latin typeface="MS Reference Sans Serif" panose="020B0604030504040204" pitchFamily="34" charset="0"/>
                <a:ea typeface="Montserrat ExtraBold"/>
                <a:cs typeface="Montserrat ExtraBold"/>
                <a:sym typeface="Montserrat ExtraBold"/>
              </a:rPr>
              <a:t>KẾT QUẢ THỰC HIỆN VÀ KIỂM THỬ</a:t>
            </a:r>
            <a:endParaRPr sz="2800" b="1" i="0" u="none" strike="noStrike" cap="none" dirty="0">
              <a:solidFill>
                <a:schemeClr val="lt1"/>
              </a:solidFill>
              <a:latin typeface="MS Reference Sans Serif" panose="020B0604030504040204" pitchFamily="34" charset="0"/>
              <a:ea typeface="Montserrat ExtraBold"/>
              <a:cs typeface="Montserrat ExtraBold"/>
              <a:sym typeface="Montserrat ExtraBold"/>
            </a:endParaRPr>
          </a:p>
        </p:txBody>
      </p:sp>
      <p:sp>
        <p:nvSpPr>
          <p:cNvPr id="2" name="Google Shape;207;p4">
            <a:extLst>
              <a:ext uri="{FF2B5EF4-FFF2-40B4-BE49-F238E27FC236}">
                <a16:creationId xmlns:a16="http://schemas.microsoft.com/office/drawing/2014/main" id="{C9CA755B-4BF4-44CF-7A0F-EAE2888F791A}"/>
              </a:ext>
            </a:extLst>
          </p:cNvPr>
          <p:cNvSpPr txBox="1"/>
          <p:nvPr/>
        </p:nvSpPr>
        <p:spPr>
          <a:xfrm>
            <a:off x="6179904" y="4091259"/>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smtClean="0">
                <a:solidFill>
                  <a:schemeClr val="lt1"/>
                </a:solidFill>
                <a:latin typeface="Montserrat ExtraBold"/>
                <a:ea typeface="Montserrat ExtraBold"/>
                <a:cs typeface="Montserrat ExtraBold"/>
                <a:sym typeface="Montserrat ExtraBold"/>
              </a:rPr>
              <a:t>04</a:t>
            </a:r>
            <a:endParaRPr sz="1400" b="0" i="0" u="none" strike="noStrike" cap="none" dirty="0">
              <a:solidFill>
                <a:srgbClr val="000000"/>
              </a:solidFill>
              <a:latin typeface="Arial"/>
              <a:ea typeface="Arial"/>
              <a:cs typeface="Arial"/>
              <a:sym typeface="Arial"/>
            </a:endParaRPr>
          </a:p>
        </p:txBody>
      </p:sp>
      <p:sp>
        <p:nvSpPr>
          <p:cNvPr id="3" name="Google Shape;208;p4">
            <a:extLst>
              <a:ext uri="{FF2B5EF4-FFF2-40B4-BE49-F238E27FC236}">
                <a16:creationId xmlns:a16="http://schemas.microsoft.com/office/drawing/2014/main" id="{B3DAFB28-1232-651D-5B15-2E8ACEA5BF70}"/>
              </a:ext>
            </a:extLst>
          </p:cNvPr>
          <p:cNvSpPr/>
          <p:nvPr/>
        </p:nvSpPr>
        <p:spPr>
          <a:xfrm>
            <a:off x="6179904" y="407042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 name="Google Shape;209;p4">
            <a:extLst>
              <a:ext uri="{FF2B5EF4-FFF2-40B4-BE49-F238E27FC236}">
                <a16:creationId xmlns:a16="http://schemas.microsoft.com/office/drawing/2014/main" id="{F7AEA295-7009-CCB5-C65D-44DCE197B13A}"/>
              </a:ext>
            </a:extLst>
          </p:cNvPr>
          <p:cNvSpPr txBox="1"/>
          <p:nvPr/>
        </p:nvSpPr>
        <p:spPr>
          <a:xfrm>
            <a:off x="7280046" y="4198507"/>
            <a:ext cx="422065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smtClean="0">
                <a:solidFill>
                  <a:schemeClr val="lt1"/>
                </a:solidFill>
                <a:latin typeface="MS Reference Sans Serif" panose="020B0604030504040204" pitchFamily="34" charset="0"/>
                <a:ea typeface="Montserrat ExtraBold"/>
                <a:cs typeface="Montserrat ExtraBold"/>
                <a:sym typeface="Montserrat ExtraBold"/>
              </a:rPr>
              <a:t>KẾT LUẬN</a:t>
            </a:r>
            <a:endParaRPr sz="2800" b="1" i="0" u="none" strike="noStrike" cap="none" dirty="0">
              <a:solidFill>
                <a:schemeClr val="lt1"/>
              </a:solidFill>
              <a:latin typeface="MS Reference Sans Serif" panose="020B0604030504040204" pitchFamily="34" charset="0"/>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5"/>
          <p:cNvSpPr txBox="1"/>
          <p:nvPr/>
        </p:nvSpPr>
        <p:spPr>
          <a:xfrm>
            <a:off x="5310949" y="2186294"/>
            <a:ext cx="1064403"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smtClean="0">
                <a:solidFill>
                  <a:schemeClr val="lt1"/>
                </a:solidFill>
                <a:latin typeface="Montserrat ExtraBold"/>
                <a:ea typeface="Montserrat ExtraBold"/>
                <a:cs typeface="Montserrat ExtraBold"/>
                <a:sym typeface="Montserrat ExtraBold"/>
              </a:rPr>
              <a:t>01</a:t>
            </a:r>
            <a:endParaRPr sz="4800" b="0" i="0" u="none" strike="noStrike" cap="none" dirty="0">
              <a:solidFill>
                <a:srgbClr val="000000"/>
              </a:solidFill>
              <a:latin typeface="Arial"/>
              <a:ea typeface="Arial"/>
              <a:cs typeface="Arial"/>
              <a:sym typeface="Arial"/>
            </a:endParaRPr>
          </a:p>
        </p:txBody>
      </p:sp>
      <p:sp>
        <p:nvSpPr>
          <p:cNvPr id="216" name="Google Shape;216;p55"/>
          <p:cNvSpPr/>
          <p:nvPr/>
        </p:nvSpPr>
        <p:spPr>
          <a:xfrm>
            <a:off x="5310949" y="2097357"/>
            <a:ext cx="911451"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800" b="0" i="0" u="none" strike="noStrike" cap="none">
              <a:solidFill>
                <a:srgbClr val="EF8600"/>
              </a:solidFill>
              <a:latin typeface="Arial"/>
              <a:ea typeface="Arial"/>
              <a:cs typeface="Arial"/>
              <a:sym typeface="Arial"/>
            </a:endParaRPr>
          </a:p>
        </p:txBody>
      </p:sp>
      <p:sp>
        <p:nvSpPr>
          <p:cNvPr id="217" name="Google Shape;217;p55"/>
          <p:cNvSpPr txBox="1"/>
          <p:nvPr/>
        </p:nvSpPr>
        <p:spPr>
          <a:xfrm>
            <a:off x="2196445" y="3150027"/>
            <a:ext cx="805191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0" u="none" strike="noStrike" cap="none" dirty="0" smtClean="0">
                <a:solidFill>
                  <a:srgbClr val="EF8600"/>
                </a:solidFill>
                <a:latin typeface="MS Reference Sans Serif" panose="020B0604030504040204" pitchFamily="34" charset="0"/>
                <a:sym typeface="Arial"/>
              </a:rPr>
              <a:t>TỔNG QUAN ĐỀ TÀI</a:t>
            </a:r>
            <a:endParaRPr sz="4800" b="1" i="0" u="none" strike="noStrike" cap="none" dirty="0">
              <a:solidFill>
                <a:srgbClr val="EF8600"/>
              </a:solidFill>
              <a:latin typeface="MS Reference Sans Serif" panose="020B0604030504040204" pitchFamily="34" charset="0"/>
              <a:sym typeface="Arial"/>
            </a:endParaRPr>
          </a:p>
        </p:txBody>
      </p:sp>
      <p:sp>
        <p:nvSpPr>
          <p:cNvPr id="218" name="Google Shape;218;p55"/>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53"/>
          <p:cNvSpPr txBox="1"/>
          <p:nvPr/>
        </p:nvSpPr>
        <p:spPr>
          <a:xfrm>
            <a:off x="4204465" y="396164"/>
            <a:ext cx="44788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EF8600"/>
                </a:solidFill>
                <a:latin typeface="MS Reference Sans Serif" panose="020B0604030504040204" pitchFamily="34" charset="0"/>
                <a:ea typeface="Montserrat ExtraBold"/>
                <a:cs typeface="Montserrat ExtraBold"/>
                <a:sym typeface="Montserrat ExtraBold"/>
              </a:rPr>
              <a:t>LÝ DO CHỌN ĐỀ TÀI</a:t>
            </a:r>
            <a:endParaRPr sz="2800" b="1" i="0" u="none" strike="noStrike" cap="none" dirty="0">
              <a:solidFill>
                <a:srgbClr val="EF8600"/>
              </a:solidFill>
              <a:latin typeface="MS Reference Sans Serif" panose="020B0604030504040204" pitchFamily="34" charset="0"/>
              <a:ea typeface="Montserrat ExtraBold"/>
              <a:cs typeface="Montserrat ExtraBold"/>
              <a:sym typeface="Montserrat ExtraBold"/>
            </a:endParaRPr>
          </a:p>
        </p:txBody>
      </p:sp>
      <p:sp>
        <p:nvSpPr>
          <p:cNvPr id="6" name="Rectangle: Rounded Corners 5">
            <a:extLst>
              <a:ext uri="{FF2B5EF4-FFF2-40B4-BE49-F238E27FC236}">
                <a16:creationId xmlns:a16="http://schemas.microsoft.com/office/drawing/2014/main" id="{F93BFFBA-F0AA-3CD9-5DF7-D44EF238B27B}"/>
              </a:ext>
            </a:extLst>
          </p:cNvPr>
          <p:cNvSpPr/>
          <p:nvPr/>
        </p:nvSpPr>
        <p:spPr>
          <a:xfrm>
            <a:off x="352944" y="3087960"/>
            <a:ext cx="5525341" cy="17126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endParaRPr lang="vi-VN" sz="1800" dirty="0">
              <a:ln w="0"/>
              <a:solidFill>
                <a:schemeClr val="tx1"/>
              </a:solidFill>
              <a:effectLst>
                <a:outerShdw blurRad="38100" dist="19050" dir="2700000" algn="tl" rotWithShape="0">
                  <a:schemeClr val="dk1">
                    <a:alpha val="40000"/>
                  </a:schemeClr>
                </a:outerShdw>
              </a:effectLst>
              <a:latin typeface="Montserrat SemiBold" panose="00000700000000000000" pitchFamily="2" charset="0"/>
              <a:ea typeface="Times New Roman" panose="02020603050405020304" pitchFamily="18" charset="0"/>
              <a:cs typeface="Times New Roman" panose="02020603050405020304" pitchFamily="18" charset="0"/>
            </a:endParaRPr>
          </a:p>
          <a:p>
            <a:pPr algn="just"/>
            <a:r>
              <a:rPr lang="vi-VN" sz="1800"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2. </a:t>
            </a:r>
            <a:r>
              <a:rPr lang="en-US"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Lĩnh vực thể thao, đặc biệt là các sân bóng đá mini, đang chứng kiến sự gia tăng nhu cầu đặt sân của người dân</a:t>
            </a:r>
            <a:r>
              <a:rPr lang="vi-VN"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a:t>
            </a:r>
            <a:r>
              <a:rPr lang="en-US"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 Tuy nhiên, hiện nay việc quản lý đặt sân tại nhiều sân bóng vẫn còn thủ công, gây ra những bất cập.</a:t>
            </a:r>
            <a:endParaRPr lang="vi-VN" sz="1800"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Calibri" panose="020F0502020204030204" pitchFamily="34" charset="0"/>
              <a:cs typeface="Times New Roman" panose="02020603050405020304" pitchFamily="18" charset="0"/>
            </a:endParaRPr>
          </a:p>
          <a:p>
            <a:pPr algn="just"/>
            <a:endParaRPr lang="vi-VN" sz="1800"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a:extLst>
              <a:ext uri="{FF2B5EF4-FFF2-40B4-BE49-F238E27FC236}">
                <a16:creationId xmlns:a16="http://schemas.microsoft.com/office/drawing/2014/main" id="{F28EBC46-D8DF-EF00-7852-271FC979CB5E}"/>
              </a:ext>
            </a:extLst>
          </p:cNvPr>
          <p:cNvSpPr/>
          <p:nvPr/>
        </p:nvSpPr>
        <p:spPr>
          <a:xfrm>
            <a:off x="352942" y="1231211"/>
            <a:ext cx="5525343" cy="174742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vi-VN" sz="1800"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1. </a:t>
            </a:r>
            <a:r>
              <a:rPr lang="vi-VN"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Trong bối cảnh kỷ nguyên số phát triển mạnh mẽ. Việc ứng dụng</a:t>
            </a:r>
            <a:r>
              <a:rPr lang="en-US"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 </a:t>
            </a:r>
            <a:r>
              <a:rPr lang="vi-VN"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công nghệ </a:t>
            </a:r>
            <a:r>
              <a:rPr lang="en-US"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vào quản lý và vận hành các dịch vụ truyền thống ngày càng trở nên phổ biến và cần thiết</a:t>
            </a:r>
            <a:r>
              <a:rPr lang="vi-VN"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a:t>
            </a:r>
            <a:r>
              <a:rPr lang="en-US"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 </a:t>
            </a:r>
            <a:endParaRPr lang="vi-VN" sz="1800"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Calibri" panose="020F0502020204030204" pitchFamily="34" charset="0"/>
              <a:cs typeface="Times New Roman" panose="02020603050405020304" pitchFamily="18" charset="0"/>
            </a:endParaRPr>
          </a:p>
        </p:txBody>
      </p:sp>
      <p:sp>
        <p:nvSpPr>
          <p:cNvPr id="11" name="Arrow: Right 10">
            <a:extLst>
              <a:ext uri="{FF2B5EF4-FFF2-40B4-BE49-F238E27FC236}">
                <a16:creationId xmlns:a16="http://schemas.microsoft.com/office/drawing/2014/main" id="{B59EA729-80C8-735B-D91B-46E89E24CCA5}"/>
              </a:ext>
            </a:extLst>
          </p:cNvPr>
          <p:cNvSpPr/>
          <p:nvPr/>
        </p:nvSpPr>
        <p:spPr>
          <a:xfrm>
            <a:off x="6096000" y="3599210"/>
            <a:ext cx="695739" cy="103367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D85865D9-93E1-AF46-2C7A-93C06EDA20F2}"/>
              </a:ext>
            </a:extLst>
          </p:cNvPr>
          <p:cNvSpPr/>
          <p:nvPr/>
        </p:nvSpPr>
        <p:spPr>
          <a:xfrm>
            <a:off x="6874566" y="3087959"/>
            <a:ext cx="5105399" cy="20561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vi-VN" sz="1800" dirty="0">
                <a:latin typeface="MS Reference Sans Serif" panose="020B0604030504040204" pitchFamily="34" charset="0"/>
                <a:ea typeface="Times New Roman" panose="02020603050405020304" pitchFamily="18" charset="0"/>
              </a:rPr>
              <a:t>Đây là lý do </a:t>
            </a:r>
            <a:r>
              <a:rPr lang="vi-VN" sz="1800" dirty="0">
                <a:effectLst/>
                <a:latin typeface="MS Reference Sans Serif" panose="020B0604030504040204" pitchFamily="34" charset="0"/>
                <a:ea typeface="Times New Roman" panose="02020603050405020304" pitchFamily="18" charset="0"/>
              </a:rPr>
              <a:t>em quyết định chọn đề tài: </a:t>
            </a:r>
            <a:r>
              <a:rPr lang="vi-VN" sz="1800" b="1" dirty="0">
                <a:effectLst/>
                <a:latin typeface="MS Reference Sans Serif" panose="020B0604030504040204" pitchFamily="34" charset="0"/>
                <a:ea typeface="Times New Roman" panose="02020603050405020304" pitchFamily="18" charset="0"/>
              </a:rPr>
              <a:t>"</a:t>
            </a:r>
            <a:r>
              <a:rPr lang="vi-VN" sz="1800" b="1" i="1" dirty="0">
                <a:effectLst/>
                <a:latin typeface="MS Reference Sans Serif" panose="020B0604030504040204" pitchFamily="34" charset="0"/>
                <a:ea typeface="Calibri" panose="020F0502020204030204" pitchFamily="34" charset="0"/>
                <a:cs typeface="Times New Roman" panose="02020603050405020304" pitchFamily="18" charset="0"/>
              </a:rPr>
              <a:t> </a:t>
            </a:r>
            <a:r>
              <a:rPr lang="en-US" sz="1800" b="1" dirty="0">
                <a:effectLst/>
                <a:latin typeface="MS Reference Sans Serif" panose="020B0604030504040204" pitchFamily="34" charset="0"/>
                <a:ea typeface="Calibri" panose="020F0502020204030204" pitchFamily="34" charset="0"/>
                <a:cs typeface="Times New Roman" panose="02020603050405020304" pitchFamily="18" charset="0"/>
              </a:rPr>
              <a:t>Xây dựng </a:t>
            </a:r>
            <a:r>
              <a:rPr lang="en-US" sz="1800" b="1" dirty="0" smtClean="0">
                <a:latin typeface="MS Reference Sans Serif" panose="020B0604030504040204" pitchFamily="34" charset="0"/>
                <a:ea typeface="Calibri" panose="020F0502020204030204" pitchFamily="34" charset="0"/>
                <a:cs typeface="Times New Roman" panose="02020603050405020304" pitchFamily="18" charset="0"/>
              </a:rPr>
              <a:t>ứng dụng quản lý và đặt sân bóng Green Sports sử dụng Android Studio</a:t>
            </a:r>
            <a:r>
              <a:rPr lang="vi-VN" sz="1800" b="1" dirty="0" smtClean="0">
                <a:effectLst/>
                <a:latin typeface="MS Reference Sans Serif" panose="020B0604030504040204" pitchFamily="34" charset="0"/>
                <a:ea typeface="Times New Roman" panose="02020603050405020304" pitchFamily="18" charset="0"/>
              </a:rPr>
              <a:t>"</a:t>
            </a:r>
            <a:r>
              <a:rPr lang="vi-VN" sz="1800" dirty="0" smtClean="0">
                <a:effectLst/>
                <a:latin typeface="MS Reference Sans Serif" panose="020B0604030504040204" pitchFamily="34" charset="0"/>
                <a:ea typeface="Times New Roman" panose="02020603050405020304" pitchFamily="18" charset="0"/>
              </a:rPr>
              <a:t> nhằm</a:t>
            </a:r>
            <a:r>
              <a:rPr lang="en-US" sz="1800" dirty="0" smtClean="0">
                <a:effectLst/>
                <a:latin typeface="MS Reference Sans Serif" panose="020B0604030504040204" pitchFamily="34" charset="0"/>
                <a:ea typeface="Times New Roman" panose="02020603050405020304" pitchFamily="18" charset="0"/>
              </a:rPr>
              <a:t> giải quyết nhu cầu thực tế trong việc số hóa hoạt động quản lý sân bóng</a:t>
            </a:r>
            <a:r>
              <a:rPr lang="vi-VN" sz="1800" dirty="0" smtClean="0">
                <a:effectLst/>
                <a:latin typeface="MS Reference Sans Serif" panose="020B0604030504040204" pitchFamily="34" charset="0"/>
                <a:ea typeface="Times New Roman" panose="02020603050405020304" pitchFamily="18" charset="0"/>
              </a:rPr>
              <a:t>.</a:t>
            </a:r>
            <a:endParaRPr lang="vi-VN" sz="1800"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Calibri" panose="020F050202020403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EEB9D023-BB97-ED5E-C649-E368FF384186}"/>
              </a:ext>
            </a:extLst>
          </p:cNvPr>
          <p:cNvSpPr/>
          <p:nvPr/>
        </p:nvSpPr>
        <p:spPr>
          <a:xfrm>
            <a:off x="352944" y="4940262"/>
            <a:ext cx="5525341" cy="153673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vi-VN" sz="1800"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3</a:t>
            </a:r>
            <a:r>
              <a:rPr lang="vi-VN"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a:t>
            </a:r>
            <a:r>
              <a:rPr lang="en-US"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 Android Studio là nền tảng phổ biến để phát triển ứng dụng di động cho phép xây dựng các ứng dụng android một cách hiệu quả với hiệu năng cao và giao diện thân thiện</a:t>
            </a:r>
            <a:r>
              <a:rPr lang="vi-VN" sz="1800"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a typeface="Times New Roman" panose="02020603050405020304" pitchFamily="18" charset="0"/>
                <a:cs typeface="Times New Roman" panose="02020603050405020304" pitchFamily="18" charset="0"/>
              </a:rPr>
              <a:t>.</a:t>
            </a:r>
            <a:endParaRPr lang="vi-VN" sz="1800"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4"/>
          <p:cNvSpPr/>
          <p:nvPr/>
        </p:nvSpPr>
        <p:spPr>
          <a:xfrm>
            <a:off x="4392614" y="1555850"/>
            <a:ext cx="184731"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4"/>
          <p:cNvSpPr txBox="1"/>
          <p:nvPr/>
        </p:nvSpPr>
        <p:spPr>
          <a:xfrm>
            <a:off x="4277673" y="449920"/>
            <a:ext cx="358797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EF8600"/>
                </a:solidFill>
                <a:latin typeface="MS Reference Sans Serif" panose="020B0604030504040204" pitchFamily="34" charset="0"/>
                <a:ea typeface="Montserrat ExtraBold"/>
                <a:cs typeface="Montserrat ExtraBold"/>
                <a:sym typeface="Montserrat ExtraBold"/>
              </a:rPr>
              <a:t>MỤC TI</a:t>
            </a:r>
            <a:r>
              <a:rPr lang="en-US" sz="2800" b="1" dirty="0">
                <a:solidFill>
                  <a:srgbClr val="EF8600"/>
                </a:solidFill>
                <a:latin typeface="MS Reference Sans Serif" panose="020B0604030504040204" pitchFamily="34" charset="0"/>
                <a:ea typeface="Montserrat ExtraBold"/>
                <a:cs typeface="Montserrat ExtraBold"/>
                <a:sym typeface="Montserrat ExtraBold"/>
              </a:rPr>
              <a:t>ÊU</a:t>
            </a:r>
            <a:r>
              <a:rPr lang="en-US" sz="2800" b="1" i="0" u="none" strike="noStrike" cap="none" dirty="0">
                <a:solidFill>
                  <a:srgbClr val="EF8600"/>
                </a:solidFill>
                <a:latin typeface="MS Reference Sans Serif" panose="020B0604030504040204" pitchFamily="34" charset="0"/>
                <a:ea typeface="Montserrat ExtraBold"/>
                <a:cs typeface="Montserrat ExtraBold"/>
                <a:sym typeface="Montserrat ExtraBold"/>
              </a:rPr>
              <a:t> ĐỀ TÀI</a:t>
            </a:r>
            <a:endParaRPr sz="2800" b="1" i="0" u="none" strike="noStrike" cap="none" dirty="0">
              <a:solidFill>
                <a:srgbClr val="EF8600"/>
              </a:solidFill>
              <a:latin typeface="MS Reference Sans Serif" panose="020B0604030504040204" pitchFamily="34" charset="0"/>
              <a:ea typeface="Montserrat ExtraBold"/>
              <a:cs typeface="Montserrat ExtraBold"/>
              <a:sym typeface="Montserrat ExtraBold"/>
            </a:endParaRPr>
          </a:p>
        </p:txBody>
      </p:sp>
      <p:sp>
        <p:nvSpPr>
          <p:cNvPr id="3" name="Rectangle: Rounded Corners 2">
            <a:extLst>
              <a:ext uri="{FF2B5EF4-FFF2-40B4-BE49-F238E27FC236}">
                <a16:creationId xmlns:a16="http://schemas.microsoft.com/office/drawing/2014/main" id="{1D6EBC67-47F8-1EC1-8CF7-5384AA53531D}"/>
              </a:ext>
            </a:extLst>
          </p:cNvPr>
          <p:cNvSpPr/>
          <p:nvPr/>
        </p:nvSpPr>
        <p:spPr>
          <a:xfrm>
            <a:off x="390135" y="1341783"/>
            <a:ext cx="11400241"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1. Xây dựng </a:t>
            </a:r>
            <a:r>
              <a:rPr lang="en-US" sz="1800" b="1"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một ứng dụng di động trên nền tảng Android hỗ trợ người dùng đặt sân bóng và giúp chủ sân quản lý hiệu quả hoạt động kinh doanh</a:t>
            </a:r>
            <a:r>
              <a:rPr lang="en-US" sz="18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a:t>
            </a:r>
            <a:endPar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sp>
        <p:nvSpPr>
          <p:cNvPr id="9" name="Rectangle: Rounded Corners 8">
            <a:extLst>
              <a:ext uri="{FF2B5EF4-FFF2-40B4-BE49-F238E27FC236}">
                <a16:creationId xmlns:a16="http://schemas.microsoft.com/office/drawing/2014/main" id="{0D6FE063-466A-E997-0273-E7F5315D5708}"/>
              </a:ext>
            </a:extLst>
          </p:cNvPr>
          <p:cNvSpPr/>
          <p:nvPr/>
        </p:nvSpPr>
        <p:spPr>
          <a:xfrm>
            <a:off x="352946" y="2683055"/>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2. Xây dựng </a:t>
            </a:r>
            <a:r>
              <a:rPr lang="en-US" sz="1800" b="1"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ứng dụng</a:t>
            </a:r>
            <a:r>
              <a:rPr lang="en-US" sz="18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a:t>
            </a:r>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có giao diện thân thiện với người dùng. </a:t>
            </a:r>
            <a:r>
              <a:rPr lang="en-US" sz="1800" b="1" i="0" u="none" strike="noStrike"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Giúp</a:t>
            </a:r>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a:t>
            </a:r>
            <a:r>
              <a:rPr lang="en-US" sz="1800" b="1"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tăng</a:t>
            </a:r>
            <a:r>
              <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 </a:t>
            </a:r>
            <a:r>
              <a:rPr lang="en-US" sz="1800" b="1"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doanh</a:t>
            </a:r>
            <a:r>
              <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 </a:t>
            </a:r>
            <a:r>
              <a:rPr lang="en-US" sz="1800" b="1"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thu</a:t>
            </a:r>
            <a:r>
              <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 </a:t>
            </a:r>
            <a:r>
              <a:rPr lang="en-US" sz="1800" b="1"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rPr>
              <a:t>và</a:t>
            </a:r>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a:t>
            </a:r>
            <a:r>
              <a:rPr lang="en-US" sz="1800" b="1" i="0" u="none" strike="noStrike"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thu</a:t>
            </a:r>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a:t>
            </a:r>
            <a:r>
              <a:rPr lang="en-US" sz="1800" b="1" i="0" u="none" strike="noStrike"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hút</a:t>
            </a:r>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a:t>
            </a:r>
            <a:r>
              <a:rPr lang="en-US" sz="1800" b="1" i="0" u="none" strike="noStrike"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tệp</a:t>
            </a:r>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a:t>
            </a:r>
            <a:r>
              <a:rPr lang="en-US" sz="1800" b="1" i="0" u="none" strike="noStrike"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khách</a:t>
            </a:r>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a:t>
            </a:r>
            <a:r>
              <a:rPr lang="en-US" sz="1800" b="1" i="0" u="none" strike="noStrike"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hàng</a:t>
            </a:r>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a:t>
            </a:r>
            <a:r>
              <a:rPr lang="en-US" sz="1800" b="1" i="0" u="none" strike="noStrike" dirty="0" err="1">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mới</a:t>
            </a:r>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a:t>
            </a:r>
            <a:endPar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sp>
        <p:nvSpPr>
          <p:cNvPr id="10" name="Rectangle: Rounded Corners 9">
            <a:extLst>
              <a:ext uri="{FF2B5EF4-FFF2-40B4-BE49-F238E27FC236}">
                <a16:creationId xmlns:a16="http://schemas.microsoft.com/office/drawing/2014/main" id="{296EEEEE-8578-85FC-F218-D8459A107642}"/>
              </a:ext>
            </a:extLst>
          </p:cNvPr>
          <p:cNvSpPr/>
          <p:nvPr/>
        </p:nvSpPr>
        <p:spPr>
          <a:xfrm>
            <a:off x="352946" y="4024327"/>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cs typeface="Times New Roman" panose="02020603050405020304" pitchFamily="18" charset="0"/>
                <a:sym typeface="Arial"/>
              </a:rPr>
              <a:t>3. </a:t>
            </a:r>
            <a:r>
              <a:rPr lang="en-US" sz="1800" b="1"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cs typeface="Times New Roman" panose="02020603050405020304" pitchFamily="18" charset="0"/>
              </a:rPr>
              <a:t>Xây dựng hệ thống dễ bảo trì và mang lại trải nghiệm người dùng thuận tiện, phù hợp với thực tế triển khai ở quy mô vừa và nhỏ</a:t>
            </a:r>
            <a:r>
              <a:rPr lang="en-US" sz="18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cs typeface="Times New Roman" panose="02020603050405020304" pitchFamily="18" charset="0"/>
                <a:sym typeface="Arial"/>
              </a:rPr>
              <a:t>. </a:t>
            </a:r>
            <a:endPar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4"/>
          <p:cNvSpPr/>
          <p:nvPr/>
        </p:nvSpPr>
        <p:spPr>
          <a:xfrm>
            <a:off x="4392614" y="1555850"/>
            <a:ext cx="184731"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4"/>
          <p:cNvSpPr txBox="1"/>
          <p:nvPr/>
        </p:nvSpPr>
        <p:spPr>
          <a:xfrm>
            <a:off x="3586334" y="419192"/>
            <a:ext cx="500784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smtClean="0">
                <a:solidFill>
                  <a:srgbClr val="EF8600"/>
                </a:solidFill>
                <a:latin typeface="MS Reference Sans Serif" panose="020B0604030504040204" pitchFamily="34" charset="0"/>
                <a:ea typeface="Montserrat ExtraBold"/>
                <a:cs typeface="Montserrat ExtraBold"/>
                <a:sym typeface="Montserrat ExtraBold"/>
              </a:rPr>
              <a:t>CÔNG NGHỆ SỬ DỤNG</a:t>
            </a:r>
            <a:endParaRPr sz="2800" b="1" i="0" u="none" strike="noStrike" cap="none" dirty="0">
              <a:solidFill>
                <a:srgbClr val="EF8600"/>
              </a:solidFill>
              <a:latin typeface="MS Reference Sans Serif" panose="020B0604030504040204" pitchFamily="34" charset="0"/>
              <a:ea typeface="Montserrat ExtraBold"/>
              <a:cs typeface="Montserrat ExtraBold"/>
              <a:sym typeface="Montserrat ExtraBold"/>
            </a:endParaRPr>
          </a:p>
        </p:txBody>
      </p:sp>
      <p:sp>
        <p:nvSpPr>
          <p:cNvPr id="3" name="Rectangle: Rounded Corners 2">
            <a:extLst>
              <a:ext uri="{FF2B5EF4-FFF2-40B4-BE49-F238E27FC236}">
                <a16:creationId xmlns:a16="http://schemas.microsoft.com/office/drawing/2014/main" id="{1D6EBC67-47F8-1EC1-8CF7-5384AA53531D}"/>
              </a:ext>
            </a:extLst>
          </p:cNvPr>
          <p:cNvSpPr/>
          <p:nvPr/>
        </p:nvSpPr>
        <p:spPr>
          <a:xfrm>
            <a:off x="390135" y="1341783"/>
            <a:ext cx="4002479" cy="7591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1</a:t>
            </a:r>
            <a:r>
              <a:rPr lang="en-US" sz="18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Ngôn ngữ lập trình Java.</a:t>
            </a:r>
            <a:endPar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sp>
        <p:nvSpPr>
          <p:cNvPr id="9" name="Rectangle: Rounded Corners 8">
            <a:extLst>
              <a:ext uri="{FF2B5EF4-FFF2-40B4-BE49-F238E27FC236}">
                <a16:creationId xmlns:a16="http://schemas.microsoft.com/office/drawing/2014/main" id="{0D6FE063-466A-E997-0273-E7F5315D5708}"/>
              </a:ext>
            </a:extLst>
          </p:cNvPr>
          <p:cNvSpPr/>
          <p:nvPr/>
        </p:nvSpPr>
        <p:spPr>
          <a:xfrm>
            <a:off x="352946" y="2714421"/>
            <a:ext cx="4039668" cy="7798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2</a:t>
            </a:r>
            <a:r>
              <a:rPr lang="en-US" sz="18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sym typeface="Arial"/>
              </a:rPr>
              <a:t>. Android Studio.</a:t>
            </a:r>
            <a:endPar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endParaRPr>
          </a:p>
        </p:txBody>
      </p:sp>
      <p:sp>
        <p:nvSpPr>
          <p:cNvPr id="10" name="Rectangle: Rounded Corners 9">
            <a:extLst>
              <a:ext uri="{FF2B5EF4-FFF2-40B4-BE49-F238E27FC236}">
                <a16:creationId xmlns:a16="http://schemas.microsoft.com/office/drawing/2014/main" id="{296EEEEE-8578-85FC-F218-D8459A107642}"/>
              </a:ext>
            </a:extLst>
          </p:cNvPr>
          <p:cNvSpPr/>
          <p:nvPr/>
        </p:nvSpPr>
        <p:spPr>
          <a:xfrm>
            <a:off x="352947" y="4024327"/>
            <a:ext cx="4039668" cy="1233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b="1" i="0" u="none" strike="noStrike"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cs typeface="Times New Roman" panose="02020603050405020304" pitchFamily="18" charset="0"/>
                <a:sym typeface="Arial"/>
              </a:rPr>
              <a:t>3</a:t>
            </a:r>
            <a:r>
              <a:rPr lang="en-US" sz="1800" b="1" i="0" u="none" strike="noStrike" dirty="0" smtClean="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cs typeface="Times New Roman" panose="02020603050405020304" pitchFamily="18" charset="0"/>
                <a:sym typeface="Arial"/>
              </a:rPr>
              <a:t>. Hệ quản trị cơ sở dữ liệu SQLite và thư viện Room. </a:t>
            </a:r>
            <a:endParaRPr lang="en-US" sz="1800" b="1" dirty="0">
              <a:ln w="0"/>
              <a:solidFill>
                <a:schemeClr val="tx1"/>
              </a:solidFill>
              <a:effectLst>
                <a:outerShdw blurRad="38100" dist="19050" dir="2700000" algn="tl" rotWithShape="0">
                  <a:schemeClr val="dk1">
                    <a:alpha val="40000"/>
                  </a:schemeClr>
                </a:outerShdw>
              </a:effectLst>
              <a:latin typeface="MS Reference Sans Serif" panose="020B0604030504040204" pitchFamily="34" charset="0"/>
              <a:cs typeface="Times New Roman" panose="02020603050405020304" pitchFamily="18" charset="0"/>
            </a:endParaRPr>
          </a:p>
        </p:txBody>
      </p:sp>
      <p:sp>
        <p:nvSpPr>
          <p:cNvPr id="2" name="AutoShape 2" descr="AI with Java| AI được ứng dụng thế nào vào lập trình Java"/>
          <p:cNvSpPr>
            <a:spLocks noChangeAspect="1" noChangeArrowheads="1"/>
          </p:cNvSpPr>
          <p:nvPr/>
        </p:nvSpPr>
        <p:spPr bwMode="auto">
          <a:xfrm>
            <a:off x="5750831" y="1555850"/>
            <a:ext cx="3430759" cy="34307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5566100" y="1320713"/>
            <a:ext cx="2946528" cy="1554317"/>
          </a:xfrm>
          <a:prstGeom prst="rect">
            <a:avLst/>
          </a:prstGeom>
        </p:spPr>
      </p:pic>
      <p:sp>
        <p:nvSpPr>
          <p:cNvPr id="5" name="AutoShape 4" descr="Android Studio Hedgehog ra mắt: Nhiều tính năng tập trung vào việc nâng cao  hiệu quả của nhà phát triển | AppMaster"/>
          <p:cNvSpPr>
            <a:spLocks noChangeAspect="1" noChangeArrowheads="1"/>
          </p:cNvSpPr>
          <p:nvPr/>
        </p:nvSpPr>
        <p:spPr bwMode="auto">
          <a:xfrm>
            <a:off x="155574" y="-144463"/>
            <a:ext cx="3063553" cy="30635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8789424" y="2875030"/>
            <a:ext cx="3106274" cy="2067084"/>
          </a:xfrm>
          <a:prstGeom prst="rect">
            <a:avLst/>
          </a:prstGeom>
        </p:spPr>
      </p:pic>
      <p:pic>
        <p:nvPicPr>
          <p:cNvPr id="1032" name="Picture 8" descr="Lưu trữ và truy xuất dữ liệu với SQLite trong Androi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100" y="4527687"/>
            <a:ext cx="2946528" cy="188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9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6" presetClass="entr" presetSubtype="21"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wipe(down)">
                                      <p:cBhvr>
                                        <p:cTn id="3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5"/>
          <p:cNvSpPr txBox="1"/>
          <p:nvPr/>
        </p:nvSpPr>
        <p:spPr>
          <a:xfrm>
            <a:off x="5310949" y="2186294"/>
            <a:ext cx="1064403"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smtClean="0">
                <a:solidFill>
                  <a:schemeClr val="lt1"/>
                </a:solidFill>
                <a:latin typeface="Montserrat ExtraBold"/>
                <a:ea typeface="Montserrat ExtraBold"/>
                <a:cs typeface="Montserrat ExtraBold"/>
                <a:sym typeface="Montserrat ExtraBold"/>
              </a:rPr>
              <a:t>02</a:t>
            </a:r>
            <a:endParaRPr sz="4800" b="0" i="0" u="none" strike="noStrike" cap="none" dirty="0">
              <a:solidFill>
                <a:srgbClr val="000000"/>
              </a:solidFill>
              <a:latin typeface="Arial"/>
              <a:ea typeface="Arial"/>
              <a:cs typeface="Arial"/>
              <a:sym typeface="Arial"/>
            </a:endParaRPr>
          </a:p>
        </p:txBody>
      </p:sp>
      <p:sp>
        <p:nvSpPr>
          <p:cNvPr id="216" name="Google Shape;216;p55"/>
          <p:cNvSpPr/>
          <p:nvPr/>
        </p:nvSpPr>
        <p:spPr>
          <a:xfrm>
            <a:off x="5310949" y="2097357"/>
            <a:ext cx="911451"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800" b="0" i="0" u="none" strike="noStrike" cap="none">
              <a:solidFill>
                <a:srgbClr val="EF8600"/>
              </a:solidFill>
              <a:latin typeface="Arial"/>
              <a:ea typeface="Arial"/>
              <a:cs typeface="Arial"/>
              <a:sym typeface="Arial"/>
            </a:endParaRPr>
          </a:p>
        </p:txBody>
      </p:sp>
      <p:sp>
        <p:nvSpPr>
          <p:cNvPr id="217" name="Google Shape;217;p55"/>
          <p:cNvSpPr txBox="1"/>
          <p:nvPr/>
        </p:nvSpPr>
        <p:spPr>
          <a:xfrm>
            <a:off x="824845" y="3226227"/>
            <a:ext cx="10583384"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dirty="0" smtClean="0">
                <a:solidFill>
                  <a:srgbClr val="EF8600"/>
                </a:solidFill>
                <a:latin typeface="MS Reference Sans Serif" panose="020B0604030504040204" pitchFamily="34" charset="0"/>
              </a:rPr>
              <a:t>PHÂN TÍCH THIẾT KẾ HỆ THỐNG</a:t>
            </a:r>
            <a:endParaRPr sz="4800" b="1" i="0" u="none" strike="noStrike" cap="none" dirty="0">
              <a:solidFill>
                <a:srgbClr val="EF8600"/>
              </a:solidFill>
              <a:latin typeface="MS Reference Sans Serif" panose="020B0604030504040204" pitchFamily="34" charset="0"/>
              <a:sym typeface="Arial"/>
            </a:endParaRPr>
          </a:p>
        </p:txBody>
      </p:sp>
      <p:sp>
        <p:nvSpPr>
          <p:cNvPr id="218" name="Google Shape;218;p55"/>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170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4"/>
          <p:cNvSpPr/>
          <p:nvPr/>
        </p:nvSpPr>
        <p:spPr>
          <a:xfrm>
            <a:off x="4392614" y="1555850"/>
            <a:ext cx="184731"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4"/>
          <p:cNvSpPr txBox="1"/>
          <p:nvPr/>
        </p:nvSpPr>
        <p:spPr>
          <a:xfrm>
            <a:off x="3025720" y="419192"/>
            <a:ext cx="612907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dirty="0" smtClean="0">
                <a:solidFill>
                  <a:srgbClr val="EF8600"/>
                </a:solidFill>
                <a:latin typeface="MS Reference Sans Serif" panose="020B0604030504040204" pitchFamily="34" charset="0"/>
                <a:ea typeface="Montserrat ExtraBold"/>
                <a:cs typeface="Montserrat ExtraBold"/>
                <a:sym typeface="Montserrat ExtraBold"/>
              </a:rPr>
              <a:t>BIỂU ĐỒ USE CASE TỔNG QUAN</a:t>
            </a:r>
            <a:endParaRPr sz="2800" b="1" i="0" u="none" strike="noStrike" cap="none" dirty="0">
              <a:solidFill>
                <a:srgbClr val="EF8600"/>
              </a:solidFill>
              <a:latin typeface="MS Reference Sans Serif" panose="020B0604030504040204" pitchFamily="34" charset="0"/>
              <a:ea typeface="Montserrat ExtraBold"/>
              <a:cs typeface="Montserrat ExtraBold"/>
              <a:sym typeface="Montserrat ExtraBold"/>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230087" y="1175658"/>
            <a:ext cx="9633856" cy="5148942"/>
          </a:xfrm>
          <a:prstGeom prst="rect">
            <a:avLst/>
          </a:prstGeom>
        </p:spPr>
      </p:pic>
    </p:spTree>
    <p:extLst>
      <p:ext uri="{BB962C8B-B14F-4D97-AF65-F5344CB8AC3E}">
        <p14:creationId xmlns:p14="http://schemas.microsoft.com/office/powerpoint/2010/main" val="1245209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4"/>
          <p:cNvSpPr/>
          <p:nvPr/>
        </p:nvSpPr>
        <p:spPr>
          <a:xfrm>
            <a:off x="4392614" y="1555850"/>
            <a:ext cx="184731"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4"/>
          <p:cNvSpPr txBox="1"/>
          <p:nvPr/>
        </p:nvSpPr>
        <p:spPr>
          <a:xfrm>
            <a:off x="2677632" y="266791"/>
            <a:ext cx="673876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smtClean="0">
                <a:solidFill>
                  <a:srgbClr val="EF8600"/>
                </a:solidFill>
                <a:latin typeface="MS Reference Sans Serif" panose="020B0604030504040204" pitchFamily="34" charset="0"/>
                <a:ea typeface="Montserrat ExtraBold"/>
                <a:cs typeface="Montserrat ExtraBold"/>
                <a:sym typeface="Montserrat ExtraBold"/>
              </a:rPr>
              <a:t>BIỂU ĐỒ MÔ TẢ CẤU TRÚC DỮ LIỆU</a:t>
            </a:r>
            <a:endParaRPr sz="2800" b="1" i="0" u="none" strike="noStrike" cap="none" dirty="0">
              <a:solidFill>
                <a:srgbClr val="EF8600"/>
              </a:solidFill>
              <a:latin typeface="MS Reference Sans Serif" panose="020B0604030504040204" pitchFamily="34" charset="0"/>
              <a:ea typeface="Montserrat ExtraBold"/>
              <a:cs typeface="Montserrat ExtraBold"/>
              <a:sym typeface="Montserrat ExtraBold"/>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491343" y="914400"/>
            <a:ext cx="9089572" cy="5671457"/>
          </a:xfrm>
          <a:prstGeom prst="rect">
            <a:avLst/>
          </a:prstGeom>
        </p:spPr>
      </p:pic>
    </p:spTree>
    <p:extLst>
      <p:ext uri="{BB962C8B-B14F-4D97-AF65-F5344CB8AC3E}">
        <p14:creationId xmlns:p14="http://schemas.microsoft.com/office/powerpoint/2010/main" val="206466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558</Words>
  <Application>Microsoft Office PowerPoint</Application>
  <PresentationFormat>Widescreen</PresentationFormat>
  <Paragraphs>59</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Times New Roman</vt:lpstr>
      <vt:lpstr>Montserrat ExtraBold</vt:lpstr>
      <vt:lpstr>Montserrat SemiBold</vt:lpstr>
      <vt:lpstr>MS Reference Sans Serif</vt:lpstr>
      <vt:lpstr>Montserrat Medium</vt:lpstr>
      <vt:lpstr>Calibri</vt:lpstr>
      <vt:lpstr>Montserrat</vt:lpstr>
      <vt:lpstr>Futuristic Background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Trọng Nghĩa Nguyễn</dc:creator>
  <cp:lastModifiedBy>Tuan Nguyen</cp:lastModifiedBy>
  <cp:revision>44</cp:revision>
  <dcterms:created xsi:type="dcterms:W3CDTF">2023-05-11T01:43:35Z</dcterms:created>
  <dcterms:modified xsi:type="dcterms:W3CDTF">2025-06-01T04:04:05Z</dcterms:modified>
</cp:coreProperties>
</file>